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Proxima Nova"/>
      <p:regular r:id="rId16"/>
      <p:bold r:id="rId17"/>
      <p:italic r:id="rId18"/>
      <p:boldItalic r:id="rId19"/>
    </p:embeddedFont>
    <p:embeddedFont>
      <p:font typeface="Fugaz One"/>
      <p:regular r:id="rId20"/>
    </p:embeddedFont>
    <p:embeddedFont>
      <p:font typeface="Ultra"/>
      <p:regular r:id="rId21"/>
    </p:embeddedFont>
    <p:embeddedFont>
      <p:font typeface="Alfa Slab One"/>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08EA94B-B27C-43F6-AFA0-6B118E19E6C6}">
  <a:tblStyle styleId="{E08EA94B-B27C-43F6-AFA0-6B118E19E6C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FugazOne-regular.fntdata"/><Relationship Id="rId11" Type="http://schemas.openxmlformats.org/officeDocument/2006/relationships/slide" Target="slides/slide6.xml"/><Relationship Id="rId22" Type="http://schemas.openxmlformats.org/officeDocument/2006/relationships/font" Target="fonts/AlfaSlabOne-regular.fntdata"/><Relationship Id="rId10" Type="http://schemas.openxmlformats.org/officeDocument/2006/relationships/slide" Target="slides/slide5.xml"/><Relationship Id="rId21" Type="http://schemas.openxmlformats.org/officeDocument/2006/relationships/font" Target="fonts/Ultra-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roximaNova-bold.fntdata"/><Relationship Id="rId16" Type="http://schemas.openxmlformats.org/officeDocument/2006/relationships/font" Target="fonts/ProximaNova-regular.fntdata"/><Relationship Id="rId5" Type="http://schemas.openxmlformats.org/officeDocument/2006/relationships/notesMaster" Target="notesMasters/notesMaster1.xml"/><Relationship Id="rId19" Type="http://schemas.openxmlformats.org/officeDocument/2006/relationships/font" Target="fonts/ProximaNova-boldItalic.fntdata"/><Relationship Id="rId6" Type="http://schemas.openxmlformats.org/officeDocument/2006/relationships/slide" Target="slides/slide1.xml"/><Relationship Id="rId18" Type="http://schemas.openxmlformats.org/officeDocument/2006/relationships/font" Target="fonts/ProximaNova-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qX86OnqAxBs"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bc.com/news/av/world-45685575/special-words-that-don-t-exist-in-english-yet" TargetMode="External"/><Relationship Id="rId3" Type="http://schemas.openxmlformats.org/officeDocument/2006/relationships/hyperlink" Target="https://www.youtube.com/watch?v=ObaVGOt4iFU" TargetMode="External"/><Relationship Id="rId4" Type="http://schemas.openxmlformats.org/officeDocument/2006/relationships/hyperlink" Target="https://www.bbc.com/culture/article/20140703-eleven-untranslatable-words" TargetMode="External"/><Relationship Id="rId5" Type="http://schemas.openxmlformats.org/officeDocument/2006/relationships/hyperlink" Target="https://www.bbc.com/future/article/20170126-the-untranslatable-emotions-you-never-knew-you-had"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pQ33gAyhg2c"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N_kdoeow1zdbYp8O41YZBnKaziygHEeFnaBlNzPUwOQ/edit?usp=sharin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jLGXoGsYhfA5fl4HDejXRpbE1iFd0kxaf_P5jYEJhDw/edit?usp=sharin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721e1d5cc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721e1d5cc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See how this lesson links to the course by viewing the final slide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Key TOK terms appear in a</a:t>
            </a:r>
            <a:r>
              <a:rPr b="1" lang="en-GB">
                <a:solidFill>
                  <a:srgbClr val="CC4125"/>
                </a:solidFill>
                <a:latin typeface="Proxima Nova"/>
                <a:ea typeface="Proxima Nova"/>
                <a:cs typeface="Proxima Nova"/>
                <a:sym typeface="Proxima Nova"/>
              </a:rPr>
              <a:t> red font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0d2f6279e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0d2f6279e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Proxima Nova"/>
              <a:buChar char="●"/>
            </a:pPr>
            <a:r>
              <a:rPr lang="en-GB">
                <a:solidFill>
                  <a:schemeClr val="dk1"/>
                </a:solidFill>
                <a:latin typeface="Proxima Nova"/>
                <a:ea typeface="Proxima Nova"/>
                <a:cs typeface="Proxima Nova"/>
                <a:sym typeface="Proxima Nova"/>
              </a:rPr>
              <a:t>Use this slide to access the ‘Exploration Points’ notes for BQ3, which will help students to develop a deeper knowledge of any TOK theme or area of knowledge. This will not only help them to master the TOK course in general, but also craft a great exhibition or essay. </a:t>
            </a:r>
            <a:endParaRPr>
              <a:solidFill>
                <a:schemeClr val="dk1"/>
              </a:solidFill>
              <a:latin typeface="Proxima Nova"/>
              <a:ea typeface="Proxima Nova"/>
              <a:cs typeface="Proxima Nova"/>
              <a:sym typeface="Proxima Nova"/>
            </a:endParaRPr>
          </a:p>
          <a:p>
            <a:pPr indent="-298450" lvl="0" marL="457200" rtl="0" algn="l">
              <a:lnSpc>
                <a:spcPct val="115000"/>
              </a:lnSpc>
              <a:spcBef>
                <a:spcPts val="1000"/>
              </a:spcBef>
              <a:spcAft>
                <a:spcPts val="1000"/>
              </a:spcAft>
              <a:buClr>
                <a:schemeClr val="dk1"/>
              </a:buClr>
              <a:buSzPts val="1100"/>
              <a:buFont typeface="Proxima Nova"/>
              <a:buChar char="●"/>
            </a:pPr>
            <a:r>
              <a:rPr lang="en-GB">
                <a:solidFill>
                  <a:schemeClr val="dk1"/>
                </a:solidFill>
                <a:latin typeface="Proxima Nova"/>
                <a:ea typeface="Proxima Nova"/>
                <a:cs typeface="Proxima Nova"/>
                <a:sym typeface="Proxima Nova"/>
              </a:rPr>
              <a:t>Be ready to provide more guidance on how to use this resource - ie, which media sources to focus on, which questions to address, which TED talks to watch, and which key terms and ideas to understand.</a:t>
            </a:r>
            <a:endParaRPr b="1">
              <a:solidFill>
                <a:schemeClr val="dk1"/>
              </a:solidFill>
              <a:latin typeface="Proxima Nova"/>
              <a:ea typeface="Proxima Nova"/>
              <a:cs typeface="Proxima Nova"/>
              <a:sym typeface="Proxima No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5f379cdd9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5f379cdd9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Proxima Nova"/>
              <a:buChar char="●"/>
            </a:pPr>
            <a:r>
              <a:rPr lang="en-GB">
                <a:latin typeface="Proxima Nova"/>
                <a:ea typeface="Proxima Nova"/>
                <a:cs typeface="Proxima Nova"/>
                <a:sym typeface="Proxima Nova"/>
              </a:rPr>
              <a:t>Big discussion needed! If yes, examples needed. </a:t>
            </a:r>
            <a:endParaRPr>
              <a:latin typeface="Proxima Nova"/>
              <a:ea typeface="Proxima Nova"/>
              <a:cs typeface="Proxima Nova"/>
              <a:sym typeface="Proxima No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8f2ee1e6a_0_19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8f2ee1e6a_0_19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Animated slide. Watch </a:t>
            </a:r>
            <a:r>
              <a:rPr lang="en-GB" u="sng">
                <a:solidFill>
                  <a:schemeClr val="hlink"/>
                </a:solidFill>
                <a:latin typeface="Proxima Nova"/>
                <a:ea typeface="Proxima Nova"/>
                <a:cs typeface="Proxima Nova"/>
                <a:sym typeface="Proxima Nova"/>
                <a:hlinkClick r:id="rId2"/>
              </a:rPr>
              <a:t>clip</a:t>
            </a:r>
            <a:r>
              <a:rPr lang="en-GB">
                <a:latin typeface="Proxima Nova"/>
                <a:ea typeface="Proxima Nova"/>
                <a:cs typeface="Proxima Nova"/>
                <a:sym typeface="Proxima Nova"/>
              </a:rPr>
              <a:t> first (from the BBC adaptation of Nineteen Eighty-Four, starring John Hurt) before revealing questions.</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Discuss in detail, referring to the importance of George Orwell, the concept of Newspeak, and whether they buy into this idea of linguistic determinism (although you don’t need to refer to this term yet).</a:t>
            </a:r>
            <a:endParaRPr>
              <a:latin typeface="Proxima Nova"/>
              <a:ea typeface="Proxima Nova"/>
              <a:cs typeface="Proxima Nova"/>
              <a:sym typeface="Proxima No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5f38a1642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5f38a1642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Video link also </a:t>
            </a:r>
            <a:r>
              <a:rPr lang="en-GB" u="sng">
                <a:solidFill>
                  <a:schemeClr val="hlink"/>
                </a:solidFill>
                <a:latin typeface="Proxima Nova"/>
                <a:ea typeface="Proxima Nova"/>
                <a:cs typeface="Proxima Nova"/>
                <a:sym typeface="Proxima Nova"/>
                <a:hlinkClick r:id="rId2"/>
              </a:rPr>
              <a:t>here</a:t>
            </a:r>
            <a:r>
              <a:rPr lang="en-GB">
                <a:latin typeface="Proxima Nova"/>
                <a:ea typeface="Proxima Nova"/>
                <a:cs typeface="Proxima Nova"/>
                <a:sym typeface="Proxima Nova"/>
              </a:rPr>
              <a:t>.</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Animated slide. Watch video first before revealing questions.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Discuss in detail. Good chance for a good talk about how we use language, and how it shapes us.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solidFill>
                  <a:schemeClr val="dk1"/>
                </a:solidFill>
                <a:latin typeface="Proxima Nova"/>
                <a:ea typeface="Proxima Nova"/>
                <a:cs typeface="Proxima Nova"/>
                <a:sym typeface="Proxima Nova"/>
              </a:rPr>
              <a:t>Alternative resource links in case the video is blocked in your region - </a:t>
            </a:r>
            <a:r>
              <a:rPr lang="en-GB" u="sng">
                <a:solidFill>
                  <a:srgbClr val="1155CC"/>
                </a:solidFill>
                <a:latin typeface="Proxima Nova"/>
                <a:ea typeface="Proxima Nova"/>
                <a:cs typeface="Proxima Nova"/>
                <a:sym typeface="Proxima Nova"/>
                <a:hlinkClick r:id="rId3">
                  <a:extLst>
                    <a:ext uri="{A12FA001-AC4F-418D-AE19-62706E023703}">
                      <ahyp:hlinkClr val="tx"/>
                    </a:ext>
                  </a:extLst>
                </a:hlinkClick>
              </a:rPr>
              <a:t>this</a:t>
            </a:r>
            <a:r>
              <a:rPr lang="en-GB">
                <a:solidFill>
                  <a:schemeClr val="dk1"/>
                </a:solidFill>
                <a:latin typeface="Proxima Nova"/>
                <a:ea typeface="Proxima Nova"/>
                <a:cs typeface="Proxima Nova"/>
                <a:sym typeface="Proxima Nova"/>
              </a:rPr>
              <a:t> TED video, </a:t>
            </a:r>
            <a:r>
              <a:rPr lang="en-GB" u="sng">
                <a:solidFill>
                  <a:srgbClr val="1155CC"/>
                </a:solidFill>
                <a:latin typeface="Proxima Nova"/>
                <a:ea typeface="Proxima Nova"/>
                <a:cs typeface="Proxima Nova"/>
                <a:sym typeface="Proxima Nova"/>
                <a:hlinkClick r:id="rId4">
                  <a:extLst>
                    <a:ext uri="{A12FA001-AC4F-418D-AE19-62706E023703}">
                      <ahyp:hlinkClr val="tx"/>
                    </a:ext>
                  </a:extLst>
                </a:hlinkClick>
              </a:rPr>
              <a:t>this</a:t>
            </a:r>
            <a:r>
              <a:rPr lang="en-GB">
                <a:solidFill>
                  <a:schemeClr val="dk1"/>
                </a:solidFill>
                <a:latin typeface="Proxima Nova"/>
                <a:ea typeface="Proxima Nova"/>
                <a:cs typeface="Proxima Nova"/>
                <a:sym typeface="Proxima Nova"/>
              </a:rPr>
              <a:t> BBC article one on '11 untranslatable terms', or </a:t>
            </a:r>
            <a:r>
              <a:rPr lang="en-GB" u="sng">
                <a:solidFill>
                  <a:srgbClr val="1155CC"/>
                </a:solidFill>
                <a:latin typeface="Proxima Nova"/>
                <a:ea typeface="Proxima Nova"/>
                <a:cs typeface="Proxima Nova"/>
                <a:sym typeface="Proxima Nova"/>
                <a:hlinkClick r:id="rId5">
                  <a:extLst>
                    <a:ext uri="{A12FA001-AC4F-418D-AE19-62706E023703}">
                      <ahyp:hlinkClr val="tx"/>
                    </a:ext>
                  </a:extLst>
                </a:hlinkClick>
              </a:rPr>
              <a:t>this</a:t>
            </a:r>
            <a:r>
              <a:rPr lang="en-GB">
                <a:solidFill>
                  <a:schemeClr val="dk1"/>
                </a:solidFill>
                <a:latin typeface="Proxima Nova"/>
                <a:ea typeface="Proxima Nova"/>
                <a:cs typeface="Proxima Nova"/>
                <a:sym typeface="Proxima Nova"/>
              </a:rPr>
              <a:t> other BBC article on the difficulties of translating emotions. </a:t>
            </a:r>
            <a:endParaRPr>
              <a:latin typeface="Proxima Nova"/>
              <a:ea typeface="Proxima Nova"/>
              <a:cs typeface="Proxima Nova"/>
              <a:sym typeface="Proxima Nov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8f2ee1e6a_0_9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8f2ee1e6a_0_9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Proxima Nova"/>
              <a:buChar char="●"/>
            </a:pPr>
            <a:r>
              <a:rPr lang="en-GB">
                <a:latin typeface="Proxima Nova"/>
                <a:ea typeface="Proxima Nova"/>
                <a:cs typeface="Proxima Nova"/>
                <a:sym typeface="Proxima Nova"/>
              </a:rPr>
              <a:t>Return to the starter questions: can a thing exist without the words to label it?</a:t>
            </a:r>
            <a:endParaRPr>
              <a:latin typeface="Proxima Nova"/>
              <a:ea typeface="Proxima Nova"/>
              <a:cs typeface="Proxima Nova"/>
              <a:sym typeface="Proxima Nova"/>
            </a:endParaRPr>
          </a:p>
          <a:p>
            <a:pPr indent="-317500" lvl="0" marL="457200" rtl="0" algn="l">
              <a:spcBef>
                <a:spcPts val="0"/>
              </a:spcBef>
              <a:spcAft>
                <a:spcPts val="0"/>
              </a:spcAft>
              <a:buSzPts val="1400"/>
              <a:buFont typeface="Proxima Nova"/>
              <a:buChar char="●"/>
            </a:pPr>
            <a:r>
              <a:rPr lang="en-GB">
                <a:latin typeface="Proxima Nova"/>
                <a:ea typeface="Proxima Nova"/>
                <a:cs typeface="Proxima Nova"/>
                <a:sym typeface="Proxima Nova"/>
              </a:rPr>
              <a:t>Can we answer this question (how can use words to refer to something that it isn’t possible to put into words?) Do you feel and think differently in different languages? Etc.</a:t>
            </a:r>
            <a:endParaRPr>
              <a:latin typeface="Proxima Nova"/>
              <a:ea typeface="Proxima Nova"/>
              <a:cs typeface="Proxima Nova"/>
              <a:sym typeface="Proxima Nova"/>
            </a:endParaRPr>
          </a:p>
          <a:p>
            <a:pPr indent="-317500" lvl="0" marL="457200" rtl="0" algn="l">
              <a:spcBef>
                <a:spcPts val="0"/>
              </a:spcBef>
              <a:spcAft>
                <a:spcPts val="0"/>
              </a:spcAft>
              <a:buSzPts val="1400"/>
              <a:buFont typeface="Proxima Nova"/>
              <a:buChar char="●"/>
            </a:pPr>
            <a:r>
              <a:rPr lang="en-GB">
                <a:latin typeface="Proxima Nova"/>
                <a:ea typeface="Proxima Nova"/>
                <a:cs typeface="Proxima Nova"/>
                <a:sym typeface="Proxima Nova"/>
              </a:rPr>
              <a:t>Explore Wittgenstein’s work in more detail via </a:t>
            </a:r>
            <a:r>
              <a:rPr lang="en-GB" u="sng">
                <a:solidFill>
                  <a:schemeClr val="hlink"/>
                </a:solidFill>
                <a:latin typeface="Proxima Nova"/>
                <a:ea typeface="Proxima Nova"/>
                <a:cs typeface="Proxima Nova"/>
                <a:sym typeface="Proxima Nova"/>
                <a:hlinkClick r:id="rId2"/>
              </a:rPr>
              <a:t>this video</a:t>
            </a:r>
            <a:r>
              <a:rPr lang="en-GB">
                <a:latin typeface="Proxima Nova"/>
                <a:ea typeface="Proxima Nova"/>
                <a:cs typeface="Proxima Nova"/>
                <a:sym typeface="Proxima Nova"/>
              </a:rPr>
              <a:t>.</a:t>
            </a:r>
            <a:endParaRPr>
              <a:latin typeface="Proxima Nova"/>
              <a:ea typeface="Proxima Nova"/>
              <a:cs typeface="Proxima Nova"/>
              <a:sym typeface="Proxima Nova"/>
            </a:endParaRPr>
          </a:p>
          <a:p>
            <a:pPr indent="-317500" lvl="0" marL="457200" rtl="0" algn="l">
              <a:spcBef>
                <a:spcPts val="0"/>
              </a:spcBef>
              <a:spcAft>
                <a:spcPts val="0"/>
              </a:spcAft>
              <a:buSzPts val="1400"/>
              <a:buFont typeface="Proxima Nova"/>
              <a:buChar char="●"/>
            </a:pPr>
            <a:r>
              <a:rPr lang="en-GB">
                <a:latin typeface="Proxima Nova"/>
                <a:ea typeface="Proxima Nova"/>
                <a:cs typeface="Proxima Nova"/>
                <a:sym typeface="Proxima Nova"/>
              </a:rPr>
              <a:t>Link </a:t>
            </a:r>
            <a:r>
              <a:rPr lang="en-GB">
                <a:latin typeface="Proxima Nova"/>
                <a:ea typeface="Proxima Nova"/>
                <a:cs typeface="Proxima Nova"/>
                <a:sym typeface="Proxima Nova"/>
              </a:rPr>
              <a:t>linguistic</a:t>
            </a:r>
            <a:r>
              <a:rPr lang="en-GB">
                <a:latin typeface="Proxima Nova"/>
                <a:ea typeface="Proxima Nova"/>
                <a:cs typeface="Proxima Nova"/>
                <a:sym typeface="Proxima Nova"/>
              </a:rPr>
              <a:t> relativism to moral relativism</a:t>
            </a:r>
            <a:endParaRPr>
              <a:latin typeface="Proxima Nova"/>
              <a:ea typeface="Proxima Nova"/>
              <a:cs typeface="Proxima Nova"/>
              <a:sym typeface="Proxima No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8f2ee1e6a_0_2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8f2ee1e6a_0_2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Handout is </a:t>
            </a:r>
            <a:r>
              <a:rPr lang="en-GB" u="sng">
                <a:solidFill>
                  <a:schemeClr val="hlink"/>
                </a:solidFill>
                <a:latin typeface="Proxima Nova"/>
                <a:ea typeface="Proxima Nova"/>
                <a:cs typeface="Proxima Nova"/>
                <a:sym typeface="Proxima Nova"/>
                <a:hlinkClick r:id="rId2"/>
              </a:rPr>
              <a:t>here</a:t>
            </a:r>
            <a:r>
              <a:rPr lang="en-GB">
                <a:latin typeface="Proxima Nova"/>
                <a:ea typeface="Proxima Nova"/>
                <a:cs typeface="Proxima Nova"/>
                <a:sym typeface="Proxima Nova"/>
              </a:rPr>
              <a:t>. Students should be given around 20-30 minutes to research and develop a position on this question. They should record their ideas on the handout. </a:t>
            </a:r>
            <a:endParaRPr>
              <a:latin typeface="Proxima Nova"/>
              <a:ea typeface="Proxima Nova"/>
              <a:cs typeface="Proxima Nova"/>
              <a:sym typeface="Proxima No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e3a5c76fa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e3a5c76fa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Optional slide, if you want to help students to take ownership of the IA prompts (IAPs) for the TOK exhibition</a:t>
            </a:r>
            <a:endParaRPr>
              <a:solidFill>
                <a:schemeClr val="dk1"/>
              </a:solidFill>
              <a:latin typeface="Proxima Nova"/>
              <a:ea typeface="Proxima Nova"/>
              <a:cs typeface="Proxima Nova"/>
              <a:sym typeface="Proxima Nova"/>
            </a:endParaRPr>
          </a:p>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For more ideas on relevant IAPs, see the ‘Linking this lesson to the course’ slide</a:t>
            </a:r>
            <a:endParaRPr>
              <a:solidFill>
                <a:schemeClr val="dk1"/>
              </a:solidFill>
              <a:latin typeface="Proxima Nova"/>
              <a:ea typeface="Proxima Nova"/>
              <a:cs typeface="Proxima Nova"/>
              <a:sym typeface="Proxima No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8f2ee1e6a_0_26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8f2ee1e6a_0_2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See the </a:t>
            </a:r>
            <a:r>
              <a:rPr lang="en-GB" u="sng">
                <a:solidFill>
                  <a:srgbClr val="1C3AA9"/>
                </a:solidFill>
                <a:latin typeface="Proxima Nova"/>
                <a:ea typeface="Proxima Nova"/>
                <a:cs typeface="Proxima Nova"/>
                <a:sym typeface="Proxima Nova"/>
                <a:hlinkClick r:id="rId2">
                  <a:extLst>
                    <a:ext uri="{A12FA001-AC4F-418D-AE19-62706E023703}">
                      <ahyp:hlinkClr val="tx"/>
                    </a:ext>
                  </a:extLst>
                </a:hlinkClick>
              </a:rPr>
              <a:t>BQ3 assessment tracker</a:t>
            </a:r>
            <a:r>
              <a:rPr lang="en-GB">
                <a:solidFill>
                  <a:schemeClr val="dk1"/>
                </a:solidFill>
                <a:latin typeface="Proxima Nova"/>
                <a:ea typeface="Proxima Nova"/>
                <a:cs typeface="Proxima Nova"/>
                <a:sym typeface="Proxima Nova"/>
              </a:rPr>
              <a:t> for suggestions on providing feedback, and recording students’ progress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e3a5c76fa0_0_6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e3a5c76fa0_0_6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9">
    <p:bg>
      <p:bgPr>
        <a:solidFill>
          <a:srgbClr val="FFFFFF"/>
        </a:solidFill>
      </p:bgPr>
    </p:bg>
    <p:spTree>
      <p:nvGrpSpPr>
        <p:cNvPr id="52"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txBox="1"/>
          <p:nvPr>
            <p:ph type="title"/>
          </p:nvPr>
        </p:nvSpPr>
        <p:spPr>
          <a:xfrm rot="-5400000">
            <a:off x="-620225" y="1797500"/>
            <a:ext cx="4064100" cy="1506900"/>
          </a:xfrm>
          <a:prstGeom prst="rect">
            <a:avLst/>
          </a:prstGeom>
          <a:noFill/>
        </p:spPr>
        <p:txBody>
          <a:bodyPr anchorCtr="0" anchor="b" bIns="91425" lIns="91425" spcFirstLastPara="1" rIns="91425" wrap="square" tIns="91425">
            <a:noAutofit/>
          </a:bodyPr>
          <a:lstStyle>
            <a:lvl1pPr lvl="0" rtl="0" algn="r">
              <a:lnSpc>
                <a:spcPct val="100000"/>
              </a:lnSpc>
              <a:spcBef>
                <a:spcPts val="0"/>
              </a:spcBef>
              <a:spcAft>
                <a:spcPts val="0"/>
              </a:spcAft>
              <a:buClr>
                <a:schemeClr val="dk1"/>
              </a:buClr>
              <a:buSzPts val="4800"/>
              <a:buNone/>
              <a:defRPr b="1" sz="4800">
                <a:solidFill>
                  <a:schemeClr val="dk1"/>
                </a:solidFill>
              </a:defRPr>
            </a:lvl1pPr>
            <a:lvl2pPr lvl="1" rtl="0" algn="r">
              <a:lnSpc>
                <a:spcPct val="100000"/>
              </a:lnSpc>
              <a:spcBef>
                <a:spcPts val="0"/>
              </a:spcBef>
              <a:spcAft>
                <a:spcPts val="0"/>
              </a:spcAft>
              <a:buClr>
                <a:schemeClr val="dk1"/>
              </a:buClr>
              <a:buSzPts val="4800"/>
              <a:buNone/>
              <a:defRPr b="1" sz="4800">
                <a:solidFill>
                  <a:schemeClr val="dk1"/>
                </a:solidFill>
              </a:defRPr>
            </a:lvl2pPr>
            <a:lvl3pPr lvl="2" rtl="0" algn="r">
              <a:lnSpc>
                <a:spcPct val="100000"/>
              </a:lnSpc>
              <a:spcBef>
                <a:spcPts val="0"/>
              </a:spcBef>
              <a:spcAft>
                <a:spcPts val="0"/>
              </a:spcAft>
              <a:buClr>
                <a:schemeClr val="dk1"/>
              </a:buClr>
              <a:buSzPts val="4800"/>
              <a:buNone/>
              <a:defRPr b="1" sz="4800">
                <a:solidFill>
                  <a:schemeClr val="dk1"/>
                </a:solidFill>
              </a:defRPr>
            </a:lvl3pPr>
            <a:lvl4pPr lvl="3" rtl="0" algn="r">
              <a:lnSpc>
                <a:spcPct val="100000"/>
              </a:lnSpc>
              <a:spcBef>
                <a:spcPts val="0"/>
              </a:spcBef>
              <a:spcAft>
                <a:spcPts val="0"/>
              </a:spcAft>
              <a:buClr>
                <a:schemeClr val="dk1"/>
              </a:buClr>
              <a:buSzPts val="4800"/>
              <a:buNone/>
              <a:defRPr b="1" sz="4800">
                <a:solidFill>
                  <a:schemeClr val="dk1"/>
                </a:solidFill>
              </a:defRPr>
            </a:lvl4pPr>
            <a:lvl5pPr lvl="4" rtl="0" algn="r">
              <a:lnSpc>
                <a:spcPct val="100000"/>
              </a:lnSpc>
              <a:spcBef>
                <a:spcPts val="0"/>
              </a:spcBef>
              <a:spcAft>
                <a:spcPts val="0"/>
              </a:spcAft>
              <a:buClr>
                <a:schemeClr val="dk1"/>
              </a:buClr>
              <a:buSzPts val="4800"/>
              <a:buNone/>
              <a:defRPr b="1" sz="4800">
                <a:solidFill>
                  <a:schemeClr val="dk1"/>
                </a:solidFill>
              </a:defRPr>
            </a:lvl5pPr>
            <a:lvl6pPr lvl="5" rtl="0" algn="r">
              <a:lnSpc>
                <a:spcPct val="100000"/>
              </a:lnSpc>
              <a:spcBef>
                <a:spcPts val="0"/>
              </a:spcBef>
              <a:spcAft>
                <a:spcPts val="0"/>
              </a:spcAft>
              <a:buClr>
                <a:schemeClr val="dk1"/>
              </a:buClr>
              <a:buSzPts val="4800"/>
              <a:buNone/>
              <a:defRPr b="1" sz="4800">
                <a:solidFill>
                  <a:schemeClr val="dk1"/>
                </a:solidFill>
              </a:defRPr>
            </a:lvl6pPr>
            <a:lvl7pPr lvl="6" rtl="0" algn="r">
              <a:lnSpc>
                <a:spcPct val="100000"/>
              </a:lnSpc>
              <a:spcBef>
                <a:spcPts val="0"/>
              </a:spcBef>
              <a:spcAft>
                <a:spcPts val="0"/>
              </a:spcAft>
              <a:buClr>
                <a:schemeClr val="dk1"/>
              </a:buClr>
              <a:buSzPts val="4800"/>
              <a:buNone/>
              <a:defRPr b="1" sz="4800">
                <a:solidFill>
                  <a:schemeClr val="dk1"/>
                </a:solidFill>
              </a:defRPr>
            </a:lvl7pPr>
            <a:lvl8pPr lvl="7" rtl="0" algn="r">
              <a:lnSpc>
                <a:spcPct val="100000"/>
              </a:lnSpc>
              <a:spcBef>
                <a:spcPts val="0"/>
              </a:spcBef>
              <a:spcAft>
                <a:spcPts val="0"/>
              </a:spcAft>
              <a:buClr>
                <a:schemeClr val="dk1"/>
              </a:buClr>
              <a:buSzPts val="4800"/>
              <a:buNone/>
              <a:defRPr b="1" sz="4800">
                <a:solidFill>
                  <a:schemeClr val="dk1"/>
                </a:solidFill>
              </a:defRPr>
            </a:lvl8pPr>
            <a:lvl9pPr lvl="8" rtl="0" algn="r">
              <a:lnSpc>
                <a:spcPct val="100000"/>
              </a:lnSpc>
              <a:spcBef>
                <a:spcPts val="0"/>
              </a:spcBef>
              <a:spcAft>
                <a:spcPts val="0"/>
              </a:spcAft>
              <a:buClr>
                <a:schemeClr val="dk1"/>
              </a:buClr>
              <a:buSzPts val="4800"/>
              <a:buNone/>
              <a:defRPr b="1" sz="4800">
                <a:solidFill>
                  <a:schemeClr val="dk1"/>
                </a:solidFill>
              </a:defRPr>
            </a:lvl9pPr>
          </a:lstStyle>
          <a:p/>
        </p:txBody>
      </p:sp>
      <p:sp>
        <p:nvSpPr>
          <p:cNvPr id="55" name="Google Shape;55;p13"/>
          <p:cNvSpPr txBox="1"/>
          <p:nvPr>
            <p:ph idx="1" type="body"/>
          </p:nvPr>
        </p:nvSpPr>
        <p:spPr>
          <a:xfrm>
            <a:off x="2601000" y="518875"/>
            <a:ext cx="5913300" cy="40641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56" name="Google Shape;56;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AUTOLAYOUT_18">
    <p:bg>
      <p:bgPr>
        <a:solidFill>
          <a:srgbClr val="FFFFFF"/>
        </a:solidFill>
      </p:bgPr>
    </p:bg>
    <p:spTree>
      <p:nvGrpSpPr>
        <p:cNvPr id="57" name="Shape 57"/>
        <p:cNvGrpSpPr/>
        <p:nvPr/>
      </p:nvGrpSpPr>
      <p:grpSpPr>
        <a:xfrm>
          <a:off x="0" y="0"/>
          <a:ext cx="0" cy="0"/>
          <a:chOff x="0" y="0"/>
          <a:chExt cx="0" cy="0"/>
        </a:xfrm>
      </p:grpSpPr>
      <p:sp>
        <p:nvSpPr>
          <p:cNvPr id="58" name="Google Shape;58;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txBox="1"/>
          <p:nvPr>
            <p:ph type="title"/>
          </p:nvPr>
        </p:nvSpPr>
        <p:spPr>
          <a:xfrm>
            <a:off x="291875" y="406900"/>
            <a:ext cx="4813500" cy="1388700"/>
          </a:xfrm>
          <a:prstGeom prst="rect">
            <a:avLst/>
          </a:prstGeom>
          <a:noFill/>
        </p:spPr>
        <p:txBody>
          <a:bodyPr anchorCtr="0" anchor="b" bIns="91425" lIns="91425" spcFirstLastPara="1" rIns="91425" wrap="square" tIns="91425">
            <a:noAutofit/>
          </a:bodyPr>
          <a:lstStyle>
            <a:lvl1pPr lvl="0" rtl="0" algn="l">
              <a:lnSpc>
                <a:spcPct val="100000"/>
              </a:lnSpc>
              <a:spcBef>
                <a:spcPts val="0"/>
              </a:spcBef>
              <a:spcAft>
                <a:spcPts val="0"/>
              </a:spcAft>
              <a:buClr>
                <a:schemeClr val="dk1"/>
              </a:buClr>
              <a:buSzPts val="3000"/>
              <a:buNone/>
              <a:defRPr sz="3000">
                <a:solidFill>
                  <a:schemeClr val="dk1"/>
                </a:solidFill>
              </a:defRPr>
            </a:lvl1pPr>
            <a:lvl2pPr lvl="1" rtl="0" algn="l">
              <a:lnSpc>
                <a:spcPct val="100000"/>
              </a:lnSpc>
              <a:spcBef>
                <a:spcPts val="0"/>
              </a:spcBef>
              <a:spcAft>
                <a:spcPts val="0"/>
              </a:spcAft>
              <a:buClr>
                <a:schemeClr val="dk1"/>
              </a:buClr>
              <a:buSzPts val="3000"/>
              <a:buNone/>
              <a:defRPr sz="3000">
                <a:solidFill>
                  <a:schemeClr val="dk1"/>
                </a:solidFill>
              </a:defRPr>
            </a:lvl2pPr>
            <a:lvl3pPr lvl="2" rtl="0" algn="l">
              <a:lnSpc>
                <a:spcPct val="100000"/>
              </a:lnSpc>
              <a:spcBef>
                <a:spcPts val="0"/>
              </a:spcBef>
              <a:spcAft>
                <a:spcPts val="0"/>
              </a:spcAft>
              <a:buClr>
                <a:schemeClr val="dk1"/>
              </a:buClr>
              <a:buSzPts val="3000"/>
              <a:buNone/>
              <a:defRPr sz="3000">
                <a:solidFill>
                  <a:schemeClr val="dk1"/>
                </a:solidFill>
              </a:defRPr>
            </a:lvl3pPr>
            <a:lvl4pPr lvl="3" rtl="0" algn="l">
              <a:lnSpc>
                <a:spcPct val="100000"/>
              </a:lnSpc>
              <a:spcBef>
                <a:spcPts val="0"/>
              </a:spcBef>
              <a:spcAft>
                <a:spcPts val="0"/>
              </a:spcAft>
              <a:buClr>
                <a:schemeClr val="dk1"/>
              </a:buClr>
              <a:buSzPts val="3000"/>
              <a:buNone/>
              <a:defRPr sz="3000">
                <a:solidFill>
                  <a:schemeClr val="dk1"/>
                </a:solidFill>
              </a:defRPr>
            </a:lvl4pPr>
            <a:lvl5pPr lvl="4" rtl="0" algn="l">
              <a:lnSpc>
                <a:spcPct val="100000"/>
              </a:lnSpc>
              <a:spcBef>
                <a:spcPts val="0"/>
              </a:spcBef>
              <a:spcAft>
                <a:spcPts val="0"/>
              </a:spcAft>
              <a:buClr>
                <a:schemeClr val="dk1"/>
              </a:buClr>
              <a:buSzPts val="3000"/>
              <a:buNone/>
              <a:defRPr sz="3000">
                <a:solidFill>
                  <a:schemeClr val="dk1"/>
                </a:solidFill>
              </a:defRPr>
            </a:lvl5pPr>
            <a:lvl6pPr lvl="5" rtl="0" algn="l">
              <a:lnSpc>
                <a:spcPct val="100000"/>
              </a:lnSpc>
              <a:spcBef>
                <a:spcPts val="0"/>
              </a:spcBef>
              <a:spcAft>
                <a:spcPts val="0"/>
              </a:spcAft>
              <a:buClr>
                <a:schemeClr val="dk1"/>
              </a:buClr>
              <a:buSzPts val="3000"/>
              <a:buNone/>
              <a:defRPr sz="3000">
                <a:solidFill>
                  <a:schemeClr val="dk1"/>
                </a:solidFill>
              </a:defRPr>
            </a:lvl6pPr>
            <a:lvl7pPr lvl="6" rtl="0" algn="l">
              <a:lnSpc>
                <a:spcPct val="100000"/>
              </a:lnSpc>
              <a:spcBef>
                <a:spcPts val="0"/>
              </a:spcBef>
              <a:spcAft>
                <a:spcPts val="0"/>
              </a:spcAft>
              <a:buClr>
                <a:schemeClr val="dk1"/>
              </a:buClr>
              <a:buSzPts val="3000"/>
              <a:buNone/>
              <a:defRPr sz="3000">
                <a:solidFill>
                  <a:schemeClr val="dk1"/>
                </a:solidFill>
              </a:defRPr>
            </a:lvl7pPr>
            <a:lvl8pPr lvl="7" rtl="0" algn="l">
              <a:lnSpc>
                <a:spcPct val="100000"/>
              </a:lnSpc>
              <a:spcBef>
                <a:spcPts val="0"/>
              </a:spcBef>
              <a:spcAft>
                <a:spcPts val="0"/>
              </a:spcAft>
              <a:buClr>
                <a:schemeClr val="dk1"/>
              </a:buClr>
              <a:buSzPts val="3000"/>
              <a:buNone/>
              <a:defRPr sz="3000">
                <a:solidFill>
                  <a:schemeClr val="dk1"/>
                </a:solidFill>
              </a:defRPr>
            </a:lvl8pPr>
            <a:lvl9pPr lvl="8" rtl="0" algn="l">
              <a:lnSpc>
                <a:spcPct val="100000"/>
              </a:lnSpc>
              <a:spcBef>
                <a:spcPts val="0"/>
              </a:spcBef>
              <a:spcAft>
                <a:spcPts val="0"/>
              </a:spcAft>
              <a:buClr>
                <a:schemeClr val="dk1"/>
              </a:buClr>
              <a:buSzPts val="3000"/>
              <a:buNone/>
              <a:defRPr sz="3000">
                <a:solidFill>
                  <a:schemeClr val="dk1"/>
                </a:solidFill>
              </a:defRPr>
            </a:lvl9pPr>
          </a:lstStyle>
          <a:p/>
        </p:txBody>
      </p:sp>
      <p:sp>
        <p:nvSpPr>
          <p:cNvPr id="60" name="Google Shape;60;p14"/>
          <p:cNvSpPr txBox="1"/>
          <p:nvPr>
            <p:ph idx="1" type="body"/>
          </p:nvPr>
        </p:nvSpPr>
        <p:spPr>
          <a:xfrm>
            <a:off x="291975" y="1854951"/>
            <a:ext cx="4813500" cy="25770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1" name="Google Shape;61;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19">
    <p:bg>
      <p:bgPr>
        <a:solidFill>
          <a:srgbClr val="FFFFFF"/>
        </a:solidFill>
      </p:bgPr>
    </p:bg>
    <p:spTree>
      <p:nvGrpSpPr>
        <p:cNvPr id="62" name="Shape 62"/>
        <p:cNvGrpSpPr/>
        <p:nvPr/>
      </p:nvGrpSpPr>
      <p:grpSpPr>
        <a:xfrm>
          <a:off x="0" y="0"/>
          <a:ext cx="0" cy="0"/>
          <a:chOff x="0" y="0"/>
          <a:chExt cx="0" cy="0"/>
        </a:xfrm>
      </p:grpSpPr>
      <p:sp>
        <p:nvSpPr>
          <p:cNvPr id="63" name="Google Shape;63;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800"/>
              <a:buNone/>
              <a:defRPr b="1" sz="2800">
                <a:solidFill>
                  <a:schemeClr val="dk1"/>
                </a:solidFill>
              </a:defRPr>
            </a:lvl1pPr>
            <a:lvl2pPr lvl="1" algn="l">
              <a:lnSpc>
                <a:spcPct val="100000"/>
              </a:lnSpc>
              <a:spcBef>
                <a:spcPts val="0"/>
              </a:spcBef>
              <a:spcAft>
                <a:spcPts val="0"/>
              </a:spcAft>
              <a:buClr>
                <a:schemeClr val="dk1"/>
              </a:buClr>
              <a:buSzPts val="2800"/>
              <a:buNone/>
              <a:defRPr b="1" sz="2800">
                <a:solidFill>
                  <a:schemeClr val="dk1"/>
                </a:solidFill>
              </a:defRPr>
            </a:lvl2pPr>
            <a:lvl3pPr lvl="2" algn="l">
              <a:lnSpc>
                <a:spcPct val="100000"/>
              </a:lnSpc>
              <a:spcBef>
                <a:spcPts val="0"/>
              </a:spcBef>
              <a:spcAft>
                <a:spcPts val="0"/>
              </a:spcAft>
              <a:buClr>
                <a:schemeClr val="dk1"/>
              </a:buClr>
              <a:buSzPts val="2800"/>
              <a:buNone/>
              <a:defRPr b="1" sz="2800">
                <a:solidFill>
                  <a:schemeClr val="dk1"/>
                </a:solidFill>
              </a:defRPr>
            </a:lvl3pPr>
            <a:lvl4pPr lvl="3" algn="l">
              <a:lnSpc>
                <a:spcPct val="100000"/>
              </a:lnSpc>
              <a:spcBef>
                <a:spcPts val="0"/>
              </a:spcBef>
              <a:spcAft>
                <a:spcPts val="0"/>
              </a:spcAft>
              <a:buClr>
                <a:schemeClr val="dk1"/>
              </a:buClr>
              <a:buSzPts val="2800"/>
              <a:buNone/>
              <a:defRPr b="1" sz="2800">
                <a:solidFill>
                  <a:schemeClr val="dk1"/>
                </a:solidFill>
              </a:defRPr>
            </a:lvl4pPr>
            <a:lvl5pPr lvl="4" algn="l">
              <a:lnSpc>
                <a:spcPct val="100000"/>
              </a:lnSpc>
              <a:spcBef>
                <a:spcPts val="0"/>
              </a:spcBef>
              <a:spcAft>
                <a:spcPts val="0"/>
              </a:spcAft>
              <a:buClr>
                <a:schemeClr val="dk1"/>
              </a:buClr>
              <a:buSzPts val="2800"/>
              <a:buNone/>
              <a:defRPr b="1" sz="2800">
                <a:solidFill>
                  <a:schemeClr val="dk1"/>
                </a:solidFill>
              </a:defRPr>
            </a:lvl5pPr>
            <a:lvl6pPr lvl="5" algn="l">
              <a:lnSpc>
                <a:spcPct val="100000"/>
              </a:lnSpc>
              <a:spcBef>
                <a:spcPts val="0"/>
              </a:spcBef>
              <a:spcAft>
                <a:spcPts val="0"/>
              </a:spcAft>
              <a:buClr>
                <a:schemeClr val="dk1"/>
              </a:buClr>
              <a:buSzPts val="2800"/>
              <a:buNone/>
              <a:defRPr b="1" sz="2800">
                <a:solidFill>
                  <a:schemeClr val="dk1"/>
                </a:solidFill>
              </a:defRPr>
            </a:lvl6pPr>
            <a:lvl7pPr lvl="6" algn="l">
              <a:lnSpc>
                <a:spcPct val="100000"/>
              </a:lnSpc>
              <a:spcBef>
                <a:spcPts val="0"/>
              </a:spcBef>
              <a:spcAft>
                <a:spcPts val="0"/>
              </a:spcAft>
              <a:buClr>
                <a:schemeClr val="dk1"/>
              </a:buClr>
              <a:buSzPts val="2800"/>
              <a:buNone/>
              <a:defRPr b="1" sz="2800">
                <a:solidFill>
                  <a:schemeClr val="dk1"/>
                </a:solidFill>
              </a:defRPr>
            </a:lvl7pPr>
            <a:lvl8pPr lvl="7" algn="l">
              <a:lnSpc>
                <a:spcPct val="100000"/>
              </a:lnSpc>
              <a:spcBef>
                <a:spcPts val="0"/>
              </a:spcBef>
              <a:spcAft>
                <a:spcPts val="0"/>
              </a:spcAft>
              <a:buClr>
                <a:schemeClr val="dk1"/>
              </a:buClr>
              <a:buSzPts val="2800"/>
              <a:buNone/>
              <a:defRPr b="1" sz="2800">
                <a:solidFill>
                  <a:schemeClr val="dk1"/>
                </a:solidFill>
              </a:defRPr>
            </a:lvl8pPr>
            <a:lvl9pPr lvl="8" algn="l">
              <a:lnSpc>
                <a:spcPct val="100000"/>
              </a:lnSpc>
              <a:spcBef>
                <a:spcPts val="0"/>
              </a:spcBef>
              <a:spcAft>
                <a:spcPts val="0"/>
              </a:spcAft>
              <a:buClr>
                <a:schemeClr val="dk1"/>
              </a:buClr>
              <a:buSzPts val="2800"/>
              <a:buNone/>
              <a:defRPr b="1" sz="2800">
                <a:solidFill>
                  <a:schemeClr val="dk1"/>
                </a:solidFill>
              </a:defRPr>
            </a:lvl9pPr>
          </a:lstStyle>
          <a:p/>
        </p:txBody>
      </p:sp>
      <p:sp>
        <p:nvSpPr>
          <p:cNvPr id="65" name="Google Shape;65;p15"/>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6" name="Google Shape;66;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25">
    <p:bg>
      <p:bgPr>
        <a:solidFill>
          <a:srgbClr val="FFFFFF"/>
        </a:solidFill>
      </p:bgPr>
    </p:bg>
    <p:spTree>
      <p:nvGrpSpPr>
        <p:cNvPr id="67" name="Shape 67"/>
        <p:cNvGrpSpPr/>
        <p:nvPr/>
      </p:nvGrpSpPr>
      <p:grpSpPr>
        <a:xfrm>
          <a:off x="0" y="0"/>
          <a:ext cx="0" cy="0"/>
          <a:chOff x="0" y="0"/>
          <a:chExt cx="0" cy="0"/>
        </a:xfrm>
      </p:grpSpPr>
      <p:sp>
        <p:nvSpPr>
          <p:cNvPr id="68" name="Google Shape;68;p16"/>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6"/>
          <p:cNvSpPr txBox="1"/>
          <p:nvPr>
            <p:ph type="title"/>
          </p:nvPr>
        </p:nvSpPr>
        <p:spPr>
          <a:xfrm>
            <a:off x="461350" y="533400"/>
            <a:ext cx="2769600" cy="25716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sz="3000">
                <a:solidFill>
                  <a:srgbClr val="212121"/>
                </a:solidFill>
              </a:defRPr>
            </a:lvl1pPr>
            <a:lvl2pPr lvl="1" algn="l">
              <a:lnSpc>
                <a:spcPct val="100000"/>
              </a:lnSpc>
              <a:spcBef>
                <a:spcPts val="0"/>
              </a:spcBef>
              <a:spcAft>
                <a:spcPts val="0"/>
              </a:spcAft>
              <a:buNone/>
              <a:defRPr sz="3000">
                <a:solidFill>
                  <a:srgbClr val="212121"/>
                </a:solidFill>
              </a:defRPr>
            </a:lvl2pPr>
            <a:lvl3pPr lvl="2" algn="l">
              <a:lnSpc>
                <a:spcPct val="100000"/>
              </a:lnSpc>
              <a:spcBef>
                <a:spcPts val="0"/>
              </a:spcBef>
              <a:spcAft>
                <a:spcPts val="0"/>
              </a:spcAft>
              <a:buNone/>
              <a:defRPr sz="3000">
                <a:solidFill>
                  <a:srgbClr val="212121"/>
                </a:solidFill>
              </a:defRPr>
            </a:lvl3pPr>
            <a:lvl4pPr lvl="3" algn="l">
              <a:lnSpc>
                <a:spcPct val="100000"/>
              </a:lnSpc>
              <a:spcBef>
                <a:spcPts val="0"/>
              </a:spcBef>
              <a:spcAft>
                <a:spcPts val="0"/>
              </a:spcAft>
              <a:buNone/>
              <a:defRPr sz="3000">
                <a:solidFill>
                  <a:srgbClr val="212121"/>
                </a:solidFill>
              </a:defRPr>
            </a:lvl4pPr>
            <a:lvl5pPr lvl="4" algn="l">
              <a:lnSpc>
                <a:spcPct val="100000"/>
              </a:lnSpc>
              <a:spcBef>
                <a:spcPts val="0"/>
              </a:spcBef>
              <a:spcAft>
                <a:spcPts val="0"/>
              </a:spcAft>
              <a:buNone/>
              <a:defRPr sz="3000">
                <a:solidFill>
                  <a:srgbClr val="212121"/>
                </a:solidFill>
              </a:defRPr>
            </a:lvl5pPr>
            <a:lvl6pPr lvl="5" algn="l">
              <a:lnSpc>
                <a:spcPct val="100000"/>
              </a:lnSpc>
              <a:spcBef>
                <a:spcPts val="0"/>
              </a:spcBef>
              <a:spcAft>
                <a:spcPts val="0"/>
              </a:spcAft>
              <a:buNone/>
              <a:defRPr sz="3000">
                <a:solidFill>
                  <a:srgbClr val="212121"/>
                </a:solidFill>
              </a:defRPr>
            </a:lvl6pPr>
            <a:lvl7pPr lvl="6" algn="l">
              <a:lnSpc>
                <a:spcPct val="100000"/>
              </a:lnSpc>
              <a:spcBef>
                <a:spcPts val="0"/>
              </a:spcBef>
              <a:spcAft>
                <a:spcPts val="0"/>
              </a:spcAft>
              <a:buNone/>
              <a:defRPr sz="3000">
                <a:solidFill>
                  <a:srgbClr val="212121"/>
                </a:solidFill>
              </a:defRPr>
            </a:lvl7pPr>
            <a:lvl8pPr lvl="7" algn="l">
              <a:lnSpc>
                <a:spcPct val="100000"/>
              </a:lnSpc>
              <a:spcBef>
                <a:spcPts val="0"/>
              </a:spcBef>
              <a:spcAft>
                <a:spcPts val="0"/>
              </a:spcAft>
              <a:buNone/>
              <a:defRPr sz="3000">
                <a:solidFill>
                  <a:srgbClr val="212121"/>
                </a:solidFill>
              </a:defRPr>
            </a:lvl8pPr>
            <a:lvl9pPr lvl="8" algn="l">
              <a:lnSpc>
                <a:spcPct val="100000"/>
              </a:lnSpc>
              <a:spcBef>
                <a:spcPts val="0"/>
              </a:spcBef>
              <a:spcAft>
                <a:spcPts val="0"/>
              </a:spcAft>
              <a:buNone/>
              <a:defRPr sz="3000">
                <a:solidFill>
                  <a:srgbClr val="212121"/>
                </a:solidFill>
              </a:defRPr>
            </a:lvl9pPr>
          </a:lstStyle>
          <a:p/>
        </p:txBody>
      </p:sp>
      <p:sp>
        <p:nvSpPr>
          <p:cNvPr id="70" name="Google Shape;70;p16"/>
          <p:cNvSpPr txBox="1"/>
          <p:nvPr>
            <p:ph idx="1" type="body"/>
          </p:nvPr>
        </p:nvSpPr>
        <p:spPr>
          <a:xfrm>
            <a:off x="461200" y="3182226"/>
            <a:ext cx="2769600" cy="12516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616161"/>
              </a:buClr>
              <a:buSzPts val="1400"/>
              <a:buChar char="●"/>
              <a:defRPr sz="1400">
                <a:solidFill>
                  <a:srgbClr val="616161"/>
                </a:solidFill>
              </a:defRPr>
            </a:lvl1pPr>
            <a:lvl2pPr indent="-304800" lvl="1" marL="914400" algn="l">
              <a:lnSpc>
                <a:spcPct val="115000"/>
              </a:lnSpc>
              <a:spcBef>
                <a:spcPts val="1600"/>
              </a:spcBef>
              <a:spcAft>
                <a:spcPts val="0"/>
              </a:spcAft>
              <a:buClr>
                <a:srgbClr val="616161"/>
              </a:buClr>
              <a:buSzPts val="1200"/>
              <a:buChar char="○"/>
              <a:defRPr sz="1200">
                <a:solidFill>
                  <a:srgbClr val="616161"/>
                </a:solidFill>
              </a:defRPr>
            </a:lvl2pPr>
            <a:lvl3pPr indent="-304800" lvl="2" marL="1371600" algn="l">
              <a:lnSpc>
                <a:spcPct val="115000"/>
              </a:lnSpc>
              <a:spcBef>
                <a:spcPts val="1600"/>
              </a:spcBef>
              <a:spcAft>
                <a:spcPts val="0"/>
              </a:spcAft>
              <a:buClr>
                <a:srgbClr val="616161"/>
              </a:buClr>
              <a:buSzPts val="1200"/>
              <a:buChar char="■"/>
              <a:defRPr sz="1200">
                <a:solidFill>
                  <a:srgbClr val="616161"/>
                </a:solidFill>
              </a:defRPr>
            </a:lvl3pPr>
            <a:lvl4pPr indent="-304800" lvl="3" marL="1828800" algn="l">
              <a:lnSpc>
                <a:spcPct val="115000"/>
              </a:lnSpc>
              <a:spcBef>
                <a:spcPts val="1600"/>
              </a:spcBef>
              <a:spcAft>
                <a:spcPts val="0"/>
              </a:spcAft>
              <a:buClr>
                <a:srgbClr val="616161"/>
              </a:buClr>
              <a:buSzPts val="1200"/>
              <a:buChar char="●"/>
              <a:defRPr sz="1200">
                <a:solidFill>
                  <a:srgbClr val="616161"/>
                </a:solidFill>
              </a:defRPr>
            </a:lvl4pPr>
            <a:lvl5pPr indent="-304800" lvl="4" marL="2286000" algn="l">
              <a:lnSpc>
                <a:spcPct val="115000"/>
              </a:lnSpc>
              <a:spcBef>
                <a:spcPts val="1600"/>
              </a:spcBef>
              <a:spcAft>
                <a:spcPts val="0"/>
              </a:spcAft>
              <a:buClr>
                <a:srgbClr val="616161"/>
              </a:buClr>
              <a:buSzPts val="1200"/>
              <a:buChar char="○"/>
              <a:defRPr sz="1200">
                <a:solidFill>
                  <a:srgbClr val="616161"/>
                </a:solidFill>
              </a:defRPr>
            </a:lvl5pPr>
            <a:lvl6pPr indent="-304800" lvl="5" marL="2743200" algn="l">
              <a:lnSpc>
                <a:spcPct val="115000"/>
              </a:lnSpc>
              <a:spcBef>
                <a:spcPts val="1600"/>
              </a:spcBef>
              <a:spcAft>
                <a:spcPts val="0"/>
              </a:spcAft>
              <a:buClr>
                <a:srgbClr val="616161"/>
              </a:buClr>
              <a:buSzPts val="1200"/>
              <a:buChar char="■"/>
              <a:defRPr sz="1200">
                <a:solidFill>
                  <a:srgbClr val="616161"/>
                </a:solidFill>
              </a:defRPr>
            </a:lvl6pPr>
            <a:lvl7pPr indent="-304800" lvl="6" marL="3200400" algn="l">
              <a:lnSpc>
                <a:spcPct val="115000"/>
              </a:lnSpc>
              <a:spcBef>
                <a:spcPts val="1600"/>
              </a:spcBef>
              <a:spcAft>
                <a:spcPts val="0"/>
              </a:spcAft>
              <a:buClr>
                <a:srgbClr val="616161"/>
              </a:buClr>
              <a:buSzPts val="1200"/>
              <a:buChar char="●"/>
              <a:defRPr sz="1200">
                <a:solidFill>
                  <a:srgbClr val="616161"/>
                </a:solidFill>
              </a:defRPr>
            </a:lvl7pPr>
            <a:lvl8pPr indent="-304800" lvl="7" marL="3657600" algn="l">
              <a:lnSpc>
                <a:spcPct val="115000"/>
              </a:lnSpc>
              <a:spcBef>
                <a:spcPts val="1600"/>
              </a:spcBef>
              <a:spcAft>
                <a:spcPts val="0"/>
              </a:spcAft>
              <a:buClr>
                <a:srgbClr val="616161"/>
              </a:buClr>
              <a:buSzPts val="1200"/>
              <a:buChar char="○"/>
              <a:defRPr sz="1200">
                <a:solidFill>
                  <a:srgbClr val="616161"/>
                </a:solidFill>
              </a:defRPr>
            </a:lvl8pPr>
            <a:lvl9pPr indent="-304800" lvl="8" marL="4114800" algn="l">
              <a:lnSpc>
                <a:spcPct val="115000"/>
              </a:lnSpc>
              <a:spcBef>
                <a:spcPts val="1600"/>
              </a:spcBef>
              <a:spcAft>
                <a:spcPts val="1600"/>
              </a:spcAft>
              <a:buClr>
                <a:srgbClr val="616161"/>
              </a:buClr>
              <a:buSzPts val="1200"/>
              <a:buChar char="■"/>
              <a:defRPr sz="1200">
                <a:solidFill>
                  <a:srgbClr val="616161"/>
                </a:solidFill>
              </a:defRPr>
            </a:lvl9pPr>
          </a:lstStyle>
          <a:p/>
        </p:txBody>
      </p:sp>
      <p:sp>
        <p:nvSpPr>
          <p:cNvPr id="71" name="Google Shape;71;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AUTOLAYOUT_31">
    <p:bg>
      <p:bgPr>
        <a:solidFill>
          <a:srgbClr val="FFFFFF"/>
        </a:solidFill>
      </p:bgPr>
    </p:bg>
    <p:spTree>
      <p:nvGrpSpPr>
        <p:cNvPr id="72" name="Shape 72"/>
        <p:cNvGrpSpPr/>
        <p:nvPr/>
      </p:nvGrpSpPr>
      <p:grpSpPr>
        <a:xfrm>
          <a:off x="0" y="0"/>
          <a:ext cx="0" cy="0"/>
          <a:chOff x="0" y="0"/>
          <a:chExt cx="0" cy="0"/>
        </a:xfrm>
      </p:grpSpPr>
      <p:sp>
        <p:nvSpPr>
          <p:cNvPr id="73" name="Google Shape;73;p17"/>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7"/>
          <p:cNvSpPr txBox="1"/>
          <p:nvPr>
            <p:ph type="ctrTitle"/>
          </p:nvPr>
        </p:nvSpPr>
        <p:spPr>
          <a:xfrm>
            <a:off x="1375600" y="939000"/>
            <a:ext cx="6369600" cy="25458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Clr>
                <a:srgbClr val="FFFFFF"/>
              </a:buClr>
              <a:buSzPts val="4000"/>
              <a:buNone/>
              <a:defRPr b="1" sz="4000">
                <a:solidFill>
                  <a:srgbClr val="FFFFFF"/>
                </a:solidFill>
              </a:defRPr>
            </a:lvl1pPr>
            <a:lvl2pPr lvl="1" rtl="0" algn="ctr">
              <a:lnSpc>
                <a:spcPct val="100000"/>
              </a:lnSpc>
              <a:spcBef>
                <a:spcPts val="0"/>
              </a:spcBef>
              <a:spcAft>
                <a:spcPts val="0"/>
              </a:spcAft>
              <a:buClr>
                <a:srgbClr val="FFFFFF"/>
              </a:buClr>
              <a:buSzPts val="4000"/>
              <a:buNone/>
              <a:defRPr b="1" sz="4000">
                <a:solidFill>
                  <a:srgbClr val="FFFFFF"/>
                </a:solidFill>
              </a:defRPr>
            </a:lvl2pPr>
            <a:lvl3pPr lvl="2" rtl="0" algn="ctr">
              <a:lnSpc>
                <a:spcPct val="100000"/>
              </a:lnSpc>
              <a:spcBef>
                <a:spcPts val="0"/>
              </a:spcBef>
              <a:spcAft>
                <a:spcPts val="0"/>
              </a:spcAft>
              <a:buClr>
                <a:srgbClr val="FFFFFF"/>
              </a:buClr>
              <a:buSzPts val="4000"/>
              <a:buNone/>
              <a:defRPr b="1" sz="4000">
                <a:solidFill>
                  <a:srgbClr val="FFFFFF"/>
                </a:solidFill>
              </a:defRPr>
            </a:lvl3pPr>
            <a:lvl4pPr lvl="3" rtl="0" algn="ctr">
              <a:lnSpc>
                <a:spcPct val="100000"/>
              </a:lnSpc>
              <a:spcBef>
                <a:spcPts val="0"/>
              </a:spcBef>
              <a:spcAft>
                <a:spcPts val="0"/>
              </a:spcAft>
              <a:buClr>
                <a:srgbClr val="FFFFFF"/>
              </a:buClr>
              <a:buSzPts val="4000"/>
              <a:buNone/>
              <a:defRPr b="1" sz="4000">
                <a:solidFill>
                  <a:srgbClr val="FFFFFF"/>
                </a:solidFill>
              </a:defRPr>
            </a:lvl4pPr>
            <a:lvl5pPr lvl="4" rtl="0" algn="ctr">
              <a:lnSpc>
                <a:spcPct val="100000"/>
              </a:lnSpc>
              <a:spcBef>
                <a:spcPts val="0"/>
              </a:spcBef>
              <a:spcAft>
                <a:spcPts val="0"/>
              </a:spcAft>
              <a:buClr>
                <a:srgbClr val="FFFFFF"/>
              </a:buClr>
              <a:buSzPts val="4000"/>
              <a:buNone/>
              <a:defRPr b="1" sz="4000">
                <a:solidFill>
                  <a:srgbClr val="FFFFFF"/>
                </a:solidFill>
              </a:defRPr>
            </a:lvl5pPr>
            <a:lvl6pPr lvl="5" rtl="0" algn="ctr">
              <a:lnSpc>
                <a:spcPct val="100000"/>
              </a:lnSpc>
              <a:spcBef>
                <a:spcPts val="0"/>
              </a:spcBef>
              <a:spcAft>
                <a:spcPts val="0"/>
              </a:spcAft>
              <a:buClr>
                <a:srgbClr val="FFFFFF"/>
              </a:buClr>
              <a:buSzPts val="4000"/>
              <a:buNone/>
              <a:defRPr b="1" sz="4000">
                <a:solidFill>
                  <a:srgbClr val="FFFFFF"/>
                </a:solidFill>
              </a:defRPr>
            </a:lvl6pPr>
            <a:lvl7pPr lvl="6" rtl="0" algn="ctr">
              <a:lnSpc>
                <a:spcPct val="100000"/>
              </a:lnSpc>
              <a:spcBef>
                <a:spcPts val="0"/>
              </a:spcBef>
              <a:spcAft>
                <a:spcPts val="0"/>
              </a:spcAft>
              <a:buClr>
                <a:srgbClr val="FFFFFF"/>
              </a:buClr>
              <a:buSzPts val="4000"/>
              <a:buNone/>
              <a:defRPr b="1" sz="4000">
                <a:solidFill>
                  <a:srgbClr val="FFFFFF"/>
                </a:solidFill>
              </a:defRPr>
            </a:lvl7pPr>
            <a:lvl8pPr lvl="7" rtl="0" algn="ctr">
              <a:lnSpc>
                <a:spcPct val="100000"/>
              </a:lnSpc>
              <a:spcBef>
                <a:spcPts val="0"/>
              </a:spcBef>
              <a:spcAft>
                <a:spcPts val="0"/>
              </a:spcAft>
              <a:buClr>
                <a:srgbClr val="FFFFFF"/>
              </a:buClr>
              <a:buSzPts val="4000"/>
              <a:buNone/>
              <a:defRPr b="1" sz="4000">
                <a:solidFill>
                  <a:srgbClr val="FFFFFF"/>
                </a:solidFill>
              </a:defRPr>
            </a:lvl8pPr>
            <a:lvl9pPr lvl="8" rtl="0" algn="ctr">
              <a:lnSpc>
                <a:spcPct val="100000"/>
              </a:lnSpc>
              <a:spcBef>
                <a:spcPts val="0"/>
              </a:spcBef>
              <a:spcAft>
                <a:spcPts val="0"/>
              </a:spcAft>
              <a:buClr>
                <a:srgbClr val="FFFFFF"/>
              </a:buClr>
              <a:buSzPts val="4000"/>
              <a:buNone/>
              <a:defRPr b="1" sz="4000">
                <a:solidFill>
                  <a:srgbClr val="FFFFFF"/>
                </a:solidFill>
              </a:defRPr>
            </a:lvl9pPr>
          </a:lstStyle>
          <a:p/>
        </p:txBody>
      </p:sp>
      <p:sp>
        <p:nvSpPr>
          <p:cNvPr id="75" name="Google Shape;75;p17"/>
          <p:cNvSpPr txBox="1"/>
          <p:nvPr>
            <p:ph idx="1" type="subTitle"/>
          </p:nvPr>
        </p:nvSpPr>
        <p:spPr>
          <a:xfrm>
            <a:off x="1387200" y="3637200"/>
            <a:ext cx="6369600" cy="5673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400"/>
              <a:buNone/>
              <a:defRPr sz="1400">
                <a:solidFill>
                  <a:srgbClr val="FFFFFF"/>
                </a:solidFill>
              </a:defRPr>
            </a:lvl1pPr>
            <a:lvl2pPr lvl="1" rtl="0" algn="ctr">
              <a:lnSpc>
                <a:spcPct val="100000"/>
              </a:lnSpc>
              <a:spcBef>
                <a:spcPts val="0"/>
              </a:spcBef>
              <a:spcAft>
                <a:spcPts val="0"/>
              </a:spcAft>
              <a:buClr>
                <a:srgbClr val="FFFFFF"/>
              </a:buClr>
              <a:buSzPts val="1400"/>
              <a:buNone/>
              <a:defRPr sz="1400">
                <a:solidFill>
                  <a:srgbClr val="FFFFFF"/>
                </a:solidFill>
              </a:defRPr>
            </a:lvl2pPr>
            <a:lvl3pPr lvl="2" rtl="0" algn="ctr">
              <a:lnSpc>
                <a:spcPct val="100000"/>
              </a:lnSpc>
              <a:spcBef>
                <a:spcPts val="0"/>
              </a:spcBef>
              <a:spcAft>
                <a:spcPts val="0"/>
              </a:spcAft>
              <a:buClr>
                <a:srgbClr val="FFFFFF"/>
              </a:buClr>
              <a:buSzPts val="1400"/>
              <a:buNone/>
              <a:defRPr sz="1400">
                <a:solidFill>
                  <a:srgbClr val="FFFFFF"/>
                </a:solidFill>
              </a:defRPr>
            </a:lvl3pPr>
            <a:lvl4pPr lvl="3" rtl="0" algn="ctr">
              <a:lnSpc>
                <a:spcPct val="100000"/>
              </a:lnSpc>
              <a:spcBef>
                <a:spcPts val="0"/>
              </a:spcBef>
              <a:spcAft>
                <a:spcPts val="0"/>
              </a:spcAft>
              <a:buClr>
                <a:srgbClr val="FFFFFF"/>
              </a:buClr>
              <a:buSzPts val="1400"/>
              <a:buNone/>
              <a:defRPr sz="1400">
                <a:solidFill>
                  <a:srgbClr val="FFFFFF"/>
                </a:solidFill>
              </a:defRPr>
            </a:lvl4pPr>
            <a:lvl5pPr lvl="4" rtl="0" algn="ctr">
              <a:lnSpc>
                <a:spcPct val="100000"/>
              </a:lnSpc>
              <a:spcBef>
                <a:spcPts val="0"/>
              </a:spcBef>
              <a:spcAft>
                <a:spcPts val="0"/>
              </a:spcAft>
              <a:buClr>
                <a:srgbClr val="FFFFFF"/>
              </a:buClr>
              <a:buSzPts val="1400"/>
              <a:buNone/>
              <a:defRPr sz="1400">
                <a:solidFill>
                  <a:srgbClr val="FFFFFF"/>
                </a:solidFill>
              </a:defRPr>
            </a:lvl5pPr>
            <a:lvl6pPr lvl="5" rtl="0" algn="ctr">
              <a:lnSpc>
                <a:spcPct val="100000"/>
              </a:lnSpc>
              <a:spcBef>
                <a:spcPts val="0"/>
              </a:spcBef>
              <a:spcAft>
                <a:spcPts val="0"/>
              </a:spcAft>
              <a:buClr>
                <a:srgbClr val="FFFFFF"/>
              </a:buClr>
              <a:buSzPts val="1400"/>
              <a:buNone/>
              <a:defRPr sz="1400">
                <a:solidFill>
                  <a:srgbClr val="FFFFFF"/>
                </a:solidFill>
              </a:defRPr>
            </a:lvl6pPr>
            <a:lvl7pPr lvl="6" rtl="0" algn="ctr">
              <a:lnSpc>
                <a:spcPct val="100000"/>
              </a:lnSpc>
              <a:spcBef>
                <a:spcPts val="0"/>
              </a:spcBef>
              <a:spcAft>
                <a:spcPts val="0"/>
              </a:spcAft>
              <a:buClr>
                <a:srgbClr val="FFFFFF"/>
              </a:buClr>
              <a:buSzPts val="1400"/>
              <a:buNone/>
              <a:defRPr sz="1400">
                <a:solidFill>
                  <a:srgbClr val="FFFFFF"/>
                </a:solidFill>
              </a:defRPr>
            </a:lvl7pPr>
            <a:lvl8pPr lvl="7" rtl="0" algn="ctr">
              <a:lnSpc>
                <a:spcPct val="100000"/>
              </a:lnSpc>
              <a:spcBef>
                <a:spcPts val="0"/>
              </a:spcBef>
              <a:spcAft>
                <a:spcPts val="0"/>
              </a:spcAft>
              <a:buClr>
                <a:srgbClr val="FFFFFF"/>
              </a:buClr>
              <a:buSzPts val="1400"/>
              <a:buNone/>
              <a:defRPr sz="1400">
                <a:solidFill>
                  <a:srgbClr val="FFFFFF"/>
                </a:solidFill>
              </a:defRPr>
            </a:lvl8pPr>
            <a:lvl9pPr lvl="8" rtl="0" algn="ctr">
              <a:lnSpc>
                <a:spcPct val="100000"/>
              </a:lnSpc>
              <a:spcBef>
                <a:spcPts val="0"/>
              </a:spcBef>
              <a:spcAft>
                <a:spcPts val="0"/>
              </a:spcAft>
              <a:buClr>
                <a:srgbClr val="FFFFFF"/>
              </a:buClr>
              <a:buSzPts val="1400"/>
              <a:buNone/>
              <a:defRPr sz="1400">
                <a:solidFill>
                  <a:srgbClr val="FFFFFF"/>
                </a:solidFill>
              </a:defRPr>
            </a:lvl9pPr>
          </a:lstStyle>
          <a:p/>
        </p:txBody>
      </p:sp>
      <p:sp>
        <p:nvSpPr>
          <p:cNvPr id="76" name="Google Shape;76;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FFFFFF"/>
                </a:solidFill>
              </a:defRPr>
            </a:lvl1pPr>
            <a:lvl2pPr lvl="1" rtl="0" algn="r">
              <a:lnSpc>
                <a:spcPct val="100000"/>
              </a:lnSpc>
              <a:spcAft>
                <a:spcPts val="0"/>
              </a:spcAft>
              <a:buNone/>
              <a:defRPr sz="1000">
                <a:solidFill>
                  <a:srgbClr val="FFFFFF"/>
                </a:solidFill>
              </a:defRPr>
            </a:lvl2pPr>
            <a:lvl3pPr lvl="2" rtl="0" algn="r">
              <a:lnSpc>
                <a:spcPct val="100000"/>
              </a:lnSpc>
              <a:spcAft>
                <a:spcPts val="0"/>
              </a:spcAft>
              <a:buNone/>
              <a:defRPr sz="1000">
                <a:solidFill>
                  <a:srgbClr val="FFFFFF"/>
                </a:solidFill>
              </a:defRPr>
            </a:lvl3pPr>
            <a:lvl4pPr lvl="3" rtl="0" algn="r">
              <a:lnSpc>
                <a:spcPct val="100000"/>
              </a:lnSpc>
              <a:spcAft>
                <a:spcPts val="0"/>
              </a:spcAft>
              <a:buNone/>
              <a:defRPr sz="1000">
                <a:solidFill>
                  <a:srgbClr val="FFFFFF"/>
                </a:solidFill>
              </a:defRPr>
            </a:lvl4pPr>
            <a:lvl5pPr lvl="4" rtl="0" algn="r">
              <a:lnSpc>
                <a:spcPct val="100000"/>
              </a:lnSpc>
              <a:spcAft>
                <a:spcPts val="0"/>
              </a:spcAft>
              <a:buNone/>
              <a:defRPr sz="1000">
                <a:solidFill>
                  <a:srgbClr val="FFFFFF"/>
                </a:solidFill>
              </a:defRPr>
            </a:lvl5pPr>
            <a:lvl6pPr lvl="5" rtl="0" algn="r">
              <a:lnSpc>
                <a:spcPct val="100000"/>
              </a:lnSpc>
              <a:spcAft>
                <a:spcPts val="0"/>
              </a:spcAft>
              <a:buNone/>
              <a:defRPr sz="1000">
                <a:solidFill>
                  <a:srgbClr val="FFFFFF"/>
                </a:solidFill>
              </a:defRPr>
            </a:lvl6pPr>
            <a:lvl7pPr lvl="6" rtl="0" algn="r">
              <a:lnSpc>
                <a:spcPct val="100000"/>
              </a:lnSpc>
              <a:spcAft>
                <a:spcPts val="0"/>
              </a:spcAft>
              <a:buNone/>
              <a:defRPr sz="1000">
                <a:solidFill>
                  <a:srgbClr val="FFFFFF"/>
                </a:solidFill>
              </a:defRPr>
            </a:lvl7pPr>
            <a:lvl8pPr lvl="7" rtl="0" algn="r">
              <a:lnSpc>
                <a:spcPct val="100000"/>
              </a:lnSpc>
              <a:spcAft>
                <a:spcPts val="0"/>
              </a:spcAft>
              <a:buNone/>
              <a:defRPr sz="1000">
                <a:solidFill>
                  <a:srgbClr val="FFFFFF"/>
                </a:solidFill>
              </a:defRPr>
            </a:lvl8pPr>
            <a:lvl9pPr lvl="8" rtl="0"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1">
  <p:cSld name="AUTOLAYOUT_124">
    <p:bg>
      <p:bgPr>
        <a:solidFill>
          <a:srgbClr val="FFFFFF"/>
        </a:solidFill>
      </p:bgPr>
    </p:bg>
    <p:spTree>
      <p:nvGrpSpPr>
        <p:cNvPr id="77" name="Shape 77"/>
        <p:cNvGrpSpPr/>
        <p:nvPr/>
      </p:nvGrpSpPr>
      <p:grpSpPr>
        <a:xfrm>
          <a:off x="0" y="0"/>
          <a:ext cx="0" cy="0"/>
          <a:chOff x="0" y="0"/>
          <a:chExt cx="0" cy="0"/>
        </a:xfrm>
      </p:grpSpPr>
      <p:sp>
        <p:nvSpPr>
          <p:cNvPr id="78" name="Google Shape;78;p1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8"/>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8"/>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81" name="Google Shape;81;p18"/>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2" name="Google Shape;82;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125">
    <p:bg>
      <p:bgPr>
        <a:solidFill>
          <a:srgbClr val="FFFFFF"/>
        </a:solidFill>
      </p:bgPr>
    </p:bg>
    <p:spTree>
      <p:nvGrpSpPr>
        <p:cNvPr id="83" name="Shape 83"/>
        <p:cNvGrpSpPr/>
        <p:nvPr/>
      </p:nvGrpSpPr>
      <p:grpSpPr>
        <a:xfrm>
          <a:off x="0" y="0"/>
          <a:ext cx="0" cy="0"/>
          <a:chOff x="0" y="0"/>
          <a:chExt cx="0" cy="0"/>
        </a:xfrm>
      </p:grpSpPr>
      <p:sp>
        <p:nvSpPr>
          <p:cNvPr id="84" name="Google Shape;84;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9"/>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800"/>
              <a:buNone/>
              <a:defRPr sz="2800">
                <a:solidFill>
                  <a:schemeClr val="dk1"/>
                </a:solidFill>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
        <p:nvSpPr>
          <p:cNvPr id="86" name="Google Shape;86;p19"/>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7" name="Google Shape;87;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120">
    <p:bg>
      <p:bgPr>
        <a:solidFill>
          <a:srgbClr val="FFFFFF"/>
        </a:solidFill>
      </p:bgPr>
    </p:bg>
    <p:spTree>
      <p:nvGrpSpPr>
        <p:cNvPr id="88" name="Shape 88"/>
        <p:cNvGrpSpPr/>
        <p:nvPr/>
      </p:nvGrpSpPr>
      <p:grpSpPr>
        <a:xfrm>
          <a:off x="0" y="0"/>
          <a:ext cx="0" cy="0"/>
          <a:chOff x="0" y="0"/>
          <a:chExt cx="0" cy="0"/>
        </a:xfrm>
      </p:grpSpPr>
      <p:sp>
        <p:nvSpPr>
          <p:cNvPr id="89" name="Google Shape;89;p2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0"/>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dk1"/>
              </a:buClr>
              <a:buSzPts val="2800"/>
              <a:buNone/>
              <a:defRPr sz="2800">
                <a:solidFill>
                  <a:srgbClr val="000000"/>
                </a:solidFill>
              </a:defRPr>
            </a:lvl1pPr>
            <a:lvl2pPr lvl="1" rtl="0" algn="l">
              <a:lnSpc>
                <a:spcPct val="100000"/>
              </a:lnSpc>
              <a:spcBef>
                <a:spcPts val="0"/>
              </a:spcBef>
              <a:spcAft>
                <a:spcPts val="0"/>
              </a:spcAft>
              <a:buClr>
                <a:schemeClr val="dk1"/>
              </a:buClr>
              <a:buSzPts val="2800"/>
              <a:buNone/>
              <a:defRPr sz="2800">
                <a:solidFill>
                  <a:srgbClr val="000000"/>
                </a:solidFill>
              </a:defRPr>
            </a:lvl2pPr>
            <a:lvl3pPr lvl="2" rtl="0" algn="l">
              <a:lnSpc>
                <a:spcPct val="100000"/>
              </a:lnSpc>
              <a:spcBef>
                <a:spcPts val="0"/>
              </a:spcBef>
              <a:spcAft>
                <a:spcPts val="0"/>
              </a:spcAft>
              <a:buClr>
                <a:schemeClr val="dk1"/>
              </a:buClr>
              <a:buSzPts val="2800"/>
              <a:buNone/>
              <a:defRPr sz="2800">
                <a:solidFill>
                  <a:srgbClr val="000000"/>
                </a:solidFill>
              </a:defRPr>
            </a:lvl3pPr>
            <a:lvl4pPr lvl="3" rtl="0" algn="l">
              <a:lnSpc>
                <a:spcPct val="100000"/>
              </a:lnSpc>
              <a:spcBef>
                <a:spcPts val="0"/>
              </a:spcBef>
              <a:spcAft>
                <a:spcPts val="0"/>
              </a:spcAft>
              <a:buClr>
                <a:schemeClr val="dk1"/>
              </a:buClr>
              <a:buSzPts val="2800"/>
              <a:buNone/>
              <a:defRPr sz="2800">
                <a:solidFill>
                  <a:srgbClr val="000000"/>
                </a:solidFill>
              </a:defRPr>
            </a:lvl4pPr>
            <a:lvl5pPr lvl="4" rtl="0" algn="l">
              <a:lnSpc>
                <a:spcPct val="100000"/>
              </a:lnSpc>
              <a:spcBef>
                <a:spcPts val="0"/>
              </a:spcBef>
              <a:spcAft>
                <a:spcPts val="0"/>
              </a:spcAft>
              <a:buClr>
                <a:schemeClr val="dk1"/>
              </a:buClr>
              <a:buSzPts val="2800"/>
              <a:buNone/>
              <a:defRPr sz="2800">
                <a:solidFill>
                  <a:srgbClr val="000000"/>
                </a:solidFill>
              </a:defRPr>
            </a:lvl5pPr>
            <a:lvl6pPr lvl="5" rtl="0" algn="l">
              <a:lnSpc>
                <a:spcPct val="100000"/>
              </a:lnSpc>
              <a:spcBef>
                <a:spcPts val="0"/>
              </a:spcBef>
              <a:spcAft>
                <a:spcPts val="0"/>
              </a:spcAft>
              <a:buClr>
                <a:schemeClr val="dk1"/>
              </a:buClr>
              <a:buSzPts val="2800"/>
              <a:buNone/>
              <a:defRPr sz="2800">
                <a:solidFill>
                  <a:srgbClr val="000000"/>
                </a:solidFill>
              </a:defRPr>
            </a:lvl6pPr>
            <a:lvl7pPr lvl="6" rtl="0" algn="l">
              <a:lnSpc>
                <a:spcPct val="100000"/>
              </a:lnSpc>
              <a:spcBef>
                <a:spcPts val="0"/>
              </a:spcBef>
              <a:spcAft>
                <a:spcPts val="0"/>
              </a:spcAft>
              <a:buClr>
                <a:schemeClr val="dk1"/>
              </a:buClr>
              <a:buSzPts val="2800"/>
              <a:buNone/>
              <a:defRPr sz="2800">
                <a:solidFill>
                  <a:srgbClr val="000000"/>
                </a:solidFill>
              </a:defRPr>
            </a:lvl7pPr>
            <a:lvl8pPr lvl="7" rtl="0" algn="l">
              <a:lnSpc>
                <a:spcPct val="100000"/>
              </a:lnSpc>
              <a:spcBef>
                <a:spcPts val="0"/>
              </a:spcBef>
              <a:spcAft>
                <a:spcPts val="0"/>
              </a:spcAft>
              <a:buClr>
                <a:schemeClr val="dk1"/>
              </a:buClr>
              <a:buSzPts val="2800"/>
              <a:buNone/>
              <a:defRPr sz="2800">
                <a:solidFill>
                  <a:srgbClr val="000000"/>
                </a:solidFill>
              </a:defRPr>
            </a:lvl8pPr>
            <a:lvl9pPr lvl="8" rtl="0" algn="l">
              <a:lnSpc>
                <a:spcPct val="100000"/>
              </a:lnSpc>
              <a:spcBef>
                <a:spcPts val="0"/>
              </a:spcBef>
              <a:spcAft>
                <a:spcPts val="0"/>
              </a:spcAft>
              <a:buClr>
                <a:schemeClr val="dk1"/>
              </a:buClr>
              <a:buSzPts val="2800"/>
              <a:buNone/>
              <a:defRPr sz="2800">
                <a:solidFill>
                  <a:srgbClr val="000000"/>
                </a:solidFill>
              </a:defRPr>
            </a:lvl9pPr>
          </a:lstStyle>
          <a:p/>
        </p:txBody>
      </p:sp>
      <p:sp>
        <p:nvSpPr>
          <p:cNvPr id="91" name="Google Shape;91;p20"/>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2" name="Google Shape;92;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1" Type="http://schemas.openxmlformats.org/officeDocument/2006/relationships/hyperlink" Target="https://theoryofknowledge.net/areas-of-knowledge/human-sciences/" TargetMode="External"/><Relationship Id="rId10" Type="http://schemas.openxmlformats.org/officeDocument/2006/relationships/hyperlink" Target="https://theoryofknowledge.net/areas-of-knowledge/history/" TargetMode="External"/><Relationship Id="rId13" Type="http://schemas.openxmlformats.org/officeDocument/2006/relationships/hyperlink" Target="https://theoryofknowledge.net/areas-of-knowledge/natural-sciences/" TargetMode="External"/><Relationship Id="rId12" Type="http://schemas.openxmlformats.org/officeDocument/2006/relationships/hyperlink" Target="https://theoryofknowledge.net/areas-of-knowledge/mathematics/" TargetMode="External"/><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hyperlink" Target="https://theoryofknowledge.net/the-tok-themes/knowledge-and-the-knower/" TargetMode="External"/><Relationship Id="rId4" Type="http://schemas.openxmlformats.org/officeDocument/2006/relationships/hyperlink" Target="https://theoryofknowledge.net/the-tok-course/tok-optional-themes/knowledge-and-indigenous-societies/" TargetMode="External"/><Relationship Id="rId9" Type="http://schemas.openxmlformats.org/officeDocument/2006/relationships/hyperlink" Target="https://theoryofknowledge.net/areas-of-knowledge/the-arts/" TargetMode="External"/><Relationship Id="rId15" Type="http://schemas.openxmlformats.org/officeDocument/2006/relationships/image" Target="../media/image3.jpg"/><Relationship Id="rId14" Type="http://schemas.openxmlformats.org/officeDocument/2006/relationships/hyperlink" Target="https://theoryofknowledge.net/the-tok-course/" TargetMode="External"/><Relationship Id="rId5" Type="http://schemas.openxmlformats.org/officeDocument/2006/relationships/hyperlink" Target="https://theoryofknowledge.net/the-tok-course/tok-optional-themes/knowledge-and-language/" TargetMode="External"/><Relationship Id="rId6" Type="http://schemas.openxmlformats.org/officeDocument/2006/relationships/hyperlink" Target="https://theoryofknowledge.net/the-tok-course/tok-optional-themes/knowledge-and-politics/" TargetMode="External"/><Relationship Id="rId7" Type="http://schemas.openxmlformats.org/officeDocument/2006/relationships/hyperlink" Target="https://theoryofknowledge.net/the-tok-course/tok-optional-themes/knowledge-and-religion/" TargetMode="External"/><Relationship Id="rId8" Type="http://schemas.openxmlformats.org/officeDocument/2006/relationships/hyperlink" Target="https://theoryofknowledge.net/the-tok-course/tok-optional-themes/knowledge-and-technolog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hyperlink" Target="http://www.youtube.com/watch?v=qX86OnqAxBs" TargetMode="Externa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hyperlink" Target="https://www.bbc.com/news/av/world-45685575/special-words-that-don-t-exist-in-english-ye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21"/>
          <p:cNvPicPr preferRelativeResize="0"/>
          <p:nvPr/>
        </p:nvPicPr>
        <p:blipFill rotWithShape="1">
          <a:blip r:embed="rId3">
            <a:alphaModFix amt="50000"/>
          </a:blip>
          <a:srcRect b="7813" l="0" r="0" t="7813"/>
          <a:stretch/>
        </p:blipFill>
        <p:spPr>
          <a:xfrm>
            <a:off x="0" y="0"/>
            <a:ext cx="9144005" cy="5143498"/>
          </a:xfrm>
          <a:prstGeom prst="rect">
            <a:avLst/>
          </a:prstGeom>
          <a:noFill/>
          <a:ln>
            <a:noFill/>
          </a:ln>
        </p:spPr>
      </p:pic>
      <p:sp>
        <p:nvSpPr>
          <p:cNvPr id="98" name="Google Shape;98;p21"/>
          <p:cNvSpPr txBox="1"/>
          <p:nvPr>
            <p:ph type="ctrTitle"/>
          </p:nvPr>
        </p:nvSpPr>
        <p:spPr>
          <a:xfrm>
            <a:off x="952075" y="1985425"/>
            <a:ext cx="7268100" cy="134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9600">
                <a:solidFill>
                  <a:schemeClr val="lt1"/>
                </a:solidFill>
                <a:latin typeface="Fugaz One"/>
                <a:ea typeface="Fugaz One"/>
                <a:cs typeface="Fugaz One"/>
                <a:sym typeface="Fugaz One"/>
              </a:rPr>
              <a:t>NEWSPEAK</a:t>
            </a:r>
            <a:endParaRPr sz="9600">
              <a:solidFill>
                <a:schemeClr val="lt1"/>
              </a:solidFill>
              <a:latin typeface="Fugaz One"/>
              <a:ea typeface="Fugaz One"/>
              <a:cs typeface="Fugaz One"/>
              <a:sym typeface="Fugaz One"/>
            </a:endParaRPr>
          </a:p>
          <a:p>
            <a:pPr indent="0" lvl="0" marL="0" rtl="0" algn="l">
              <a:spcBef>
                <a:spcPts val="0"/>
              </a:spcBef>
              <a:spcAft>
                <a:spcPts val="0"/>
              </a:spcAft>
              <a:buNone/>
            </a:pPr>
            <a:r>
              <a:t/>
            </a:r>
            <a:endParaRPr b="0" sz="3200"/>
          </a:p>
        </p:txBody>
      </p:sp>
      <p:sp>
        <p:nvSpPr>
          <p:cNvPr id="99" name="Google Shape;99;p21"/>
          <p:cNvSpPr txBox="1"/>
          <p:nvPr>
            <p:ph idx="1" type="subTitle"/>
          </p:nvPr>
        </p:nvSpPr>
        <p:spPr>
          <a:xfrm>
            <a:off x="952075" y="3657350"/>
            <a:ext cx="7268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sz="2400">
                <a:solidFill>
                  <a:srgbClr val="D0E0E3"/>
                </a:solidFill>
              </a:rPr>
              <a:t>I can evaluate the extent to which the language we use represents the knowledge we possess</a:t>
            </a:r>
            <a:endParaRPr i="1" sz="2400">
              <a:solidFill>
                <a:srgbClr val="D0E0E3"/>
              </a:solidFill>
            </a:endParaRPr>
          </a:p>
          <a:p>
            <a:pPr indent="0" lvl="0" marL="0" rtl="0" algn="ctr">
              <a:spcBef>
                <a:spcPts val="0"/>
              </a:spcBef>
              <a:spcAft>
                <a:spcPts val="0"/>
              </a:spcAft>
              <a:buNone/>
            </a:pPr>
            <a:r>
              <a:t/>
            </a:r>
            <a:endParaRPr sz="2000">
              <a:solidFill>
                <a:srgbClr val="D0E0E3"/>
              </a:solidFill>
            </a:endParaRPr>
          </a:p>
        </p:txBody>
      </p:sp>
      <p:sp>
        <p:nvSpPr>
          <p:cNvPr id="100" name="Google Shape;100;p21"/>
          <p:cNvSpPr txBox="1"/>
          <p:nvPr/>
        </p:nvSpPr>
        <p:spPr>
          <a:xfrm>
            <a:off x="1776425" y="534100"/>
            <a:ext cx="6443700" cy="37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D0E0E3"/>
                </a:solidFill>
                <a:latin typeface="Proxima Nova"/>
                <a:ea typeface="Proxima Nova"/>
                <a:cs typeface="Proxima Nova"/>
                <a:sym typeface="Proxima Nova"/>
              </a:rPr>
              <a:t>BQ3</a:t>
            </a:r>
            <a:r>
              <a:rPr lang="en-GB" sz="3000">
                <a:solidFill>
                  <a:srgbClr val="D0E0E3"/>
                </a:solidFill>
                <a:latin typeface="Proxima Nova"/>
                <a:ea typeface="Proxima Nova"/>
                <a:cs typeface="Proxima Nova"/>
                <a:sym typeface="Proxima Nova"/>
              </a:rPr>
              <a:t> </a:t>
            </a:r>
            <a:r>
              <a:rPr lang="en-GB" sz="3000">
                <a:solidFill>
                  <a:srgbClr val="D0E0E3"/>
                </a:solidFill>
                <a:latin typeface="Proxima Nova"/>
                <a:ea typeface="Proxima Nova"/>
                <a:cs typeface="Proxima Nova"/>
                <a:sym typeface="Proxima Nova"/>
              </a:rPr>
              <a:t>Spin</a:t>
            </a:r>
            <a:r>
              <a:rPr lang="en-GB" sz="3000">
                <a:solidFill>
                  <a:srgbClr val="D0E0E3"/>
                </a:solidFill>
                <a:latin typeface="Proxima Nova"/>
                <a:ea typeface="Proxima Nova"/>
                <a:cs typeface="Proxima Nova"/>
                <a:sym typeface="Proxima Nova"/>
              </a:rPr>
              <a:t> </a:t>
            </a:r>
            <a:r>
              <a:rPr b="1" i="1" lang="en-GB" sz="3000">
                <a:solidFill>
                  <a:srgbClr val="D0E0E3"/>
                </a:solidFill>
                <a:latin typeface="Proxima Nova"/>
                <a:ea typeface="Proxima Nova"/>
                <a:cs typeface="Proxima Nova"/>
                <a:sym typeface="Proxima Nova"/>
              </a:rPr>
              <a:t>Lesson 5</a:t>
            </a:r>
            <a:endParaRPr b="1" i="1" sz="3000">
              <a:solidFill>
                <a:srgbClr val="D0E0E3"/>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pic>
        <p:nvPicPr>
          <p:cNvPr id="101" name="Google Shape;101;p21"/>
          <p:cNvPicPr preferRelativeResize="0"/>
          <p:nvPr/>
        </p:nvPicPr>
        <p:blipFill>
          <a:blip r:embed="rId4">
            <a:alphaModFix/>
          </a:blip>
          <a:stretch>
            <a:fillRect/>
          </a:stretch>
        </p:blipFill>
        <p:spPr>
          <a:xfrm>
            <a:off x="952076" y="534100"/>
            <a:ext cx="639920" cy="610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0"/>
          <p:cNvSpPr txBox="1"/>
          <p:nvPr>
            <p:ph idx="1" type="body"/>
          </p:nvPr>
        </p:nvSpPr>
        <p:spPr>
          <a:xfrm>
            <a:off x="356650" y="2442450"/>
            <a:ext cx="2698800" cy="2375100"/>
          </a:xfrm>
          <a:prstGeom prst="rect">
            <a:avLst/>
          </a:prstGeom>
          <a:solidFill>
            <a:srgbClr val="EAD1DC"/>
          </a:solidFill>
        </p:spPr>
        <p:txBody>
          <a:bodyPr anchorCtr="0" anchor="t" bIns="91425" lIns="91425" spcFirstLastPara="1" rIns="91425" wrap="square" tIns="91425">
            <a:noAutofit/>
          </a:bodyPr>
          <a:lstStyle/>
          <a:p>
            <a:pPr indent="0" lvl="0" marL="0" rtl="0" algn="ctr">
              <a:spcBef>
                <a:spcPts val="0"/>
              </a:spcBef>
              <a:spcAft>
                <a:spcPts val="0"/>
              </a:spcAft>
              <a:buNone/>
            </a:pPr>
            <a:r>
              <a:rPr lang="en-GB" sz="1800"/>
              <a:t>CORE THEME</a:t>
            </a:r>
            <a:endParaRPr sz="1800"/>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b="1" lang="en-GB" u="sng">
                <a:solidFill>
                  <a:schemeClr val="hlink"/>
                </a:solidFill>
                <a:hlinkClick r:id="rId3"/>
              </a:rPr>
              <a:t>Knowledge &amp; the knower</a:t>
            </a:r>
            <a:endParaRPr b="1"/>
          </a:p>
          <a:p>
            <a:pPr indent="0" lvl="0" marL="0" rtl="0" algn="l">
              <a:spcBef>
                <a:spcPts val="0"/>
              </a:spcBef>
              <a:spcAft>
                <a:spcPts val="1600"/>
              </a:spcAft>
              <a:buNone/>
            </a:pPr>
            <a:r>
              <a:t/>
            </a:r>
            <a:endParaRPr sz="2000"/>
          </a:p>
        </p:txBody>
      </p:sp>
      <p:sp>
        <p:nvSpPr>
          <p:cNvPr id="161" name="Google Shape;161;p30"/>
          <p:cNvSpPr txBox="1"/>
          <p:nvPr/>
        </p:nvSpPr>
        <p:spPr>
          <a:xfrm>
            <a:off x="3234000" y="2442475"/>
            <a:ext cx="2752500" cy="23751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chemeClr val="dk2"/>
                </a:solidFill>
                <a:latin typeface="Proxima Nova"/>
                <a:ea typeface="Proxima Nova"/>
                <a:cs typeface="Proxima Nova"/>
                <a:sym typeface="Proxima Nova"/>
              </a:rPr>
              <a:t>OPTIONAL THEMES</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4"/>
              </a:rPr>
              <a:t>Indigenous societies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5"/>
              </a:rPr>
              <a:t>Language</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6"/>
              </a:rPr>
              <a:t>Politics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7"/>
              </a:rPr>
              <a:t>Religion</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8"/>
              </a:rPr>
              <a:t>Technology</a:t>
            </a:r>
            <a:endParaRPr b="1"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latin typeface="Proxima Nova"/>
              <a:ea typeface="Proxima Nova"/>
              <a:cs typeface="Proxima Nova"/>
              <a:sym typeface="Proxima Nova"/>
            </a:endParaRPr>
          </a:p>
        </p:txBody>
      </p:sp>
      <p:sp>
        <p:nvSpPr>
          <p:cNvPr id="162" name="Google Shape;162;p30"/>
          <p:cNvSpPr txBox="1"/>
          <p:nvPr/>
        </p:nvSpPr>
        <p:spPr>
          <a:xfrm>
            <a:off x="6172675" y="2442450"/>
            <a:ext cx="2698800" cy="23751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chemeClr val="dk2"/>
                </a:solidFill>
                <a:latin typeface="Proxima Nova"/>
                <a:ea typeface="Proxima Nova"/>
                <a:cs typeface="Proxima Nova"/>
                <a:sym typeface="Proxima Nova"/>
              </a:rPr>
              <a:t>AREAS OF KNOWLEDGE</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9"/>
              </a:rPr>
              <a:t>The arts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0"/>
              </a:rPr>
              <a:t>History</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1"/>
              </a:rPr>
              <a:t>Human sciences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2"/>
              </a:rPr>
              <a:t>Mathematics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3"/>
              </a:rPr>
              <a:t>Natural sciences</a:t>
            </a:r>
            <a:endParaRPr b="1" sz="1600">
              <a:latin typeface="Proxima Nova"/>
              <a:ea typeface="Proxima Nova"/>
              <a:cs typeface="Proxima Nova"/>
              <a:sym typeface="Proxima Nova"/>
            </a:endParaRPr>
          </a:p>
        </p:txBody>
      </p:sp>
      <p:sp>
        <p:nvSpPr>
          <p:cNvPr id="163" name="Google Shape;163;p30"/>
          <p:cNvSpPr txBox="1"/>
          <p:nvPr/>
        </p:nvSpPr>
        <p:spPr>
          <a:xfrm>
            <a:off x="3234000" y="301925"/>
            <a:ext cx="5637600" cy="179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212121"/>
                </a:solidFill>
                <a:latin typeface="Proxima Nova"/>
                <a:ea typeface="Proxima Nova"/>
                <a:cs typeface="Proxima Nova"/>
                <a:sym typeface="Proxima Nova"/>
              </a:rPr>
              <a:t>Explore the TOK themes and areas of knowledge in more depth via a range of thinkers, media sources, and other resources, in our </a:t>
            </a:r>
            <a:r>
              <a:rPr b="1" lang="en-GB">
                <a:solidFill>
                  <a:srgbClr val="45818E"/>
                </a:solidFill>
                <a:latin typeface="Proxima Nova"/>
                <a:ea typeface="Proxima Nova"/>
                <a:cs typeface="Proxima Nova"/>
                <a:sym typeface="Proxima Nova"/>
              </a:rPr>
              <a:t>EXPLORATION POINTS DOCUMENTS</a:t>
            </a:r>
            <a:r>
              <a:rPr b="1" lang="en-GB">
                <a:solidFill>
                  <a:srgbClr val="212121"/>
                </a:solidFill>
                <a:latin typeface="Proxima Nova"/>
                <a:ea typeface="Proxima Nova"/>
                <a:cs typeface="Proxima Nova"/>
                <a:sym typeface="Proxima Nova"/>
              </a:rPr>
              <a:t>. </a:t>
            </a:r>
            <a:endParaRPr b="1">
              <a:solidFill>
                <a:srgbClr val="212121"/>
              </a:solidFill>
              <a:latin typeface="Proxima Nova"/>
              <a:ea typeface="Proxima Nova"/>
              <a:cs typeface="Proxima Nova"/>
              <a:sym typeface="Proxima Nova"/>
            </a:endParaRPr>
          </a:p>
          <a:p>
            <a:pPr indent="0" lvl="0" marL="0" rtl="0" algn="l">
              <a:lnSpc>
                <a:spcPct val="115000"/>
              </a:lnSpc>
              <a:spcBef>
                <a:spcPts val="1600"/>
              </a:spcBef>
              <a:spcAft>
                <a:spcPts val="1600"/>
              </a:spcAft>
              <a:buNone/>
            </a:pPr>
            <a:r>
              <a:rPr b="1" lang="en-GB">
                <a:solidFill>
                  <a:srgbClr val="212121"/>
                </a:solidFill>
                <a:latin typeface="Proxima Nova"/>
                <a:ea typeface="Proxima Nova"/>
                <a:cs typeface="Proxima Nova"/>
                <a:sym typeface="Proxima Nova"/>
              </a:rPr>
              <a:t>Access the documents via the links below. You’ll also find the EP icons on all of the </a:t>
            </a:r>
            <a:r>
              <a:rPr b="1" lang="en-GB" u="sng">
                <a:solidFill>
                  <a:schemeClr val="hlink"/>
                </a:solidFill>
                <a:latin typeface="Proxima Nova"/>
                <a:ea typeface="Proxima Nova"/>
                <a:cs typeface="Proxima Nova"/>
                <a:sym typeface="Proxima Nova"/>
                <a:hlinkClick r:id="rId14"/>
              </a:rPr>
              <a:t>TOK course</a:t>
            </a:r>
            <a:r>
              <a:rPr b="1" lang="en-GB">
                <a:solidFill>
                  <a:srgbClr val="212121"/>
                </a:solidFill>
                <a:latin typeface="Proxima Nova"/>
                <a:ea typeface="Proxima Nova"/>
                <a:cs typeface="Proxima Nova"/>
                <a:sym typeface="Proxima Nova"/>
              </a:rPr>
              <a:t> pages of the site to help you unpack the quotes, KQs, and real-life situations that you find there.</a:t>
            </a:r>
            <a:endParaRPr>
              <a:latin typeface="Proxima Nova"/>
              <a:ea typeface="Proxima Nova"/>
              <a:cs typeface="Proxima Nova"/>
              <a:sym typeface="Proxima Nova"/>
            </a:endParaRPr>
          </a:p>
        </p:txBody>
      </p:sp>
      <p:pic>
        <p:nvPicPr>
          <p:cNvPr id="164" name="Google Shape;164;p30"/>
          <p:cNvPicPr preferRelativeResize="0"/>
          <p:nvPr/>
        </p:nvPicPr>
        <p:blipFill rotWithShape="1">
          <a:blip r:embed="rId15">
            <a:alphaModFix/>
          </a:blip>
          <a:srcRect b="0" l="0" r="0" t="0"/>
          <a:stretch/>
        </p:blipFill>
        <p:spPr>
          <a:xfrm>
            <a:off x="356650" y="301925"/>
            <a:ext cx="2698799" cy="1799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2"/>
          <p:cNvSpPr txBox="1"/>
          <p:nvPr>
            <p:ph type="title"/>
          </p:nvPr>
        </p:nvSpPr>
        <p:spPr>
          <a:xfrm>
            <a:off x="570075" y="3109000"/>
            <a:ext cx="2959200" cy="146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4800">
                <a:solidFill>
                  <a:srgbClr val="45818E"/>
                </a:solidFill>
                <a:latin typeface="Ultra"/>
                <a:ea typeface="Ultra"/>
                <a:cs typeface="Ultra"/>
                <a:sym typeface="Ultra"/>
              </a:rPr>
              <a:t>Starter</a:t>
            </a:r>
            <a:r>
              <a:rPr b="0" lang="en-GB">
                <a:solidFill>
                  <a:srgbClr val="45818E"/>
                </a:solidFill>
                <a:latin typeface="Ultra"/>
                <a:ea typeface="Ultra"/>
                <a:cs typeface="Ultra"/>
                <a:sym typeface="Ultra"/>
              </a:rPr>
              <a:t>				</a:t>
            </a:r>
            <a:endParaRPr b="0">
              <a:solidFill>
                <a:srgbClr val="45818E"/>
              </a:solidFill>
              <a:latin typeface="Ultra"/>
              <a:ea typeface="Ultra"/>
              <a:cs typeface="Ultra"/>
              <a:sym typeface="Ultra"/>
            </a:endParaRPr>
          </a:p>
        </p:txBody>
      </p:sp>
      <p:sp>
        <p:nvSpPr>
          <p:cNvPr id="107" name="Google Shape;107;p22"/>
          <p:cNvSpPr txBox="1"/>
          <p:nvPr>
            <p:ph idx="1" type="body"/>
          </p:nvPr>
        </p:nvSpPr>
        <p:spPr>
          <a:xfrm>
            <a:off x="3529200" y="3108900"/>
            <a:ext cx="5055900" cy="1467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3000"/>
              <a:t>Can you know something without having a word for it?</a:t>
            </a:r>
            <a:endParaRPr sz="3000"/>
          </a:p>
          <a:p>
            <a:pPr indent="0" lvl="0" marL="0" rtl="0" algn="l">
              <a:spcBef>
                <a:spcPts val="0"/>
              </a:spcBef>
              <a:spcAft>
                <a:spcPts val="1600"/>
              </a:spcAft>
              <a:buNone/>
            </a:pPr>
            <a:r>
              <a:t/>
            </a:r>
            <a:endParaRPr/>
          </a:p>
        </p:txBody>
      </p:sp>
      <p:pic>
        <p:nvPicPr>
          <p:cNvPr id="108" name="Google Shape;108;p22"/>
          <p:cNvPicPr preferRelativeResize="0"/>
          <p:nvPr/>
        </p:nvPicPr>
        <p:blipFill>
          <a:blip r:embed="rId3">
            <a:alphaModFix/>
          </a:blip>
          <a:stretch>
            <a:fillRect/>
          </a:stretch>
        </p:blipFill>
        <p:spPr>
          <a:xfrm>
            <a:off x="1361100" y="142975"/>
            <a:ext cx="7000075" cy="24901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descr="John Hurt and Gregor Fisher at Nineteen Eighty-Four (based upon George Orwell's novel)&#10;&#10;Directed by Michael Radford&#10;http://en.wikipedia.org/wiki/Nineteen_Eighty-Four_(film)" id="113" name="Google Shape;113;p23" title="1984  - Novilingua [Newspeak]">
            <a:hlinkClick r:id="rId3"/>
          </p:cNvPr>
          <p:cNvPicPr preferRelativeResize="0"/>
          <p:nvPr/>
        </p:nvPicPr>
        <p:blipFill>
          <a:blip r:embed="rId4">
            <a:alphaModFix/>
          </a:blip>
          <a:stretch>
            <a:fillRect/>
          </a:stretch>
        </p:blipFill>
        <p:spPr>
          <a:xfrm>
            <a:off x="3648108" y="672550"/>
            <a:ext cx="5015034" cy="3761276"/>
          </a:xfrm>
          <a:prstGeom prst="rect">
            <a:avLst/>
          </a:prstGeom>
          <a:noFill/>
          <a:ln>
            <a:noFill/>
          </a:ln>
        </p:spPr>
      </p:pic>
      <p:sp>
        <p:nvSpPr>
          <p:cNvPr id="114" name="Google Shape;114;p23"/>
          <p:cNvSpPr txBox="1"/>
          <p:nvPr>
            <p:ph type="title"/>
          </p:nvPr>
        </p:nvSpPr>
        <p:spPr>
          <a:xfrm>
            <a:off x="311450" y="672550"/>
            <a:ext cx="2919600" cy="89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rgbClr val="45818E"/>
                </a:solidFill>
                <a:latin typeface="Ultra"/>
                <a:ea typeface="Ultra"/>
                <a:cs typeface="Ultra"/>
                <a:sym typeface="Ultra"/>
              </a:rPr>
              <a:t>Nineteen Eighty-Four</a:t>
            </a:r>
            <a:endParaRPr sz="2800">
              <a:solidFill>
                <a:srgbClr val="45818E"/>
              </a:solidFill>
              <a:latin typeface="Ultra"/>
              <a:ea typeface="Ultra"/>
              <a:cs typeface="Ultra"/>
              <a:sym typeface="Ultra"/>
            </a:endParaRPr>
          </a:p>
        </p:txBody>
      </p:sp>
      <p:sp>
        <p:nvSpPr>
          <p:cNvPr id="115" name="Google Shape;115;p23"/>
          <p:cNvSpPr txBox="1"/>
          <p:nvPr>
            <p:ph idx="1" type="body"/>
          </p:nvPr>
        </p:nvSpPr>
        <p:spPr>
          <a:xfrm>
            <a:off x="311450" y="1779725"/>
            <a:ext cx="3142800" cy="265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t>Why do you think language is being used (and changed) in this way?</a:t>
            </a:r>
            <a:endParaRPr sz="1800"/>
          </a:p>
          <a:p>
            <a:pPr indent="0" lvl="0" marL="0" rtl="0" algn="l">
              <a:spcBef>
                <a:spcPts val="1600"/>
              </a:spcBef>
              <a:spcAft>
                <a:spcPts val="1600"/>
              </a:spcAft>
              <a:buNone/>
            </a:pPr>
            <a:r>
              <a:rPr lang="en-GB" sz="1800"/>
              <a:t>What does this suggest about the relationship between the </a:t>
            </a:r>
            <a:r>
              <a:rPr b="1" lang="en-GB" sz="1800"/>
              <a:t>extent of language</a:t>
            </a:r>
            <a:r>
              <a:rPr lang="en-GB" sz="1800"/>
              <a:t> and </a:t>
            </a:r>
            <a:r>
              <a:rPr b="1" lang="en-GB" sz="1800"/>
              <a:t>thought</a:t>
            </a:r>
            <a:r>
              <a:rPr lang="en-GB" sz="1800"/>
              <a:t>?</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0" st="0"/>
                                            </p:txEl>
                                          </p:spTgt>
                                        </p:tgtEl>
                                        <p:attrNameLst>
                                          <p:attrName>style.visibility</p:attrName>
                                        </p:attrNameLst>
                                      </p:cBhvr>
                                      <p:to>
                                        <p:strVal val="visible"/>
                                      </p:to>
                                    </p:set>
                                    <p:animEffect filter="fade" transition="in">
                                      <p:cBhvr>
                                        <p:cTn dur="1000"/>
                                        <p:tgtEl>
                                          <p:spTgt spid="1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1" st="1"/>
                                            </p:txEl>
                                          </p:spTgt>
                                        </p:tgtEl>
                                        <p:attrNameLst>
                                          <p:attrName>style.visibility</p:attrName>
                                        </p:attrNameLst>
                                      </p:cBhvr>
                                      <p:to>
                                        <p:strVal val="visible"/>
                                      </p:to>
                                    </p:set>
                                    <p:animEffect filter="fade" transition="in">
                                      <p:cBhvr>
                                        <p:cTn dur="1000"/>
                                        <p:tgtEl>
                                          <p:spTgt spid="11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24"/>
          <p:cNvPicPr preferRelativeResize="0"/>
          <p:nvPr/>
        </p:nvPicPr>
        <p:blipFill rotWithShape="1">
          <a:blip r:embed="rId3">
            <a:alphaModFix/>
          </a:blip>
          <a:srcRect b="16393" l="0" r="0" t="65089"/>
          <a:stretch/>
        </p:blipFill>
        <p:spPr>
          <a:xfrm>
            <a:off x="0" y="0"/>
            <a:ext cx="9143999" cy="2540452"/>
          </a:xfrm>
          <a:prstGeom prst="rect">
            <a:avLst/>
          </a:prstGeom>
          <a:noFill/>
          <a:ln>
            <a:noFill/>
          </a:ln>
        </p:spPr>
      </p:pic>
      <p:sp>
        <p:nvSpPr>
          <p:cNvPr id="121" name="Google Shape;121;p24"/>
          <p:cNvSpPr txBox="1"/>
          <p:nvPr>
            <p:ph type="title"/>
          </p:nvPr>
        </p:nvSpPr>
        <p:spPr>
          <a:xfrm>
            <a:off x="311700" y="2994950"/>
            <a:ext cx="3445500" cy="158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700">
                <a:solidFill>
                  <a:srgbClr val="45818E"/>
                </a:solidFill>
                <a:latin typeface="Ultra"/>
                <a:ea typeface="Ultra"/>
                <a:cs typeface="Ultra"/>
                <a:sym typeface="Ultra"/>
              </a:rPr>
              <a:t>Untranslatable words?</a:t>
            </a:r>
            <a:endParaRPr sz="2700">
              <a:solidFill>
                <a:srgbClr val="45818E"/>
              </a:solidFill>
              <a:latin typeface="Ultra"/>
              <a:ea typeface="Ultra"/>
              <a:cs typeface="Ultra"/>
              <a:sym typeface="Ultra"/>
            </a:endParaRPr>
          </a:p>
        </p:txBody>
      </p:sp>
      <p:sp>
        <p:nvSpPr>
          <p:cNvPr id="122" name="Google Shape;122;p24"/>
          <p:cNvSpPr txBox="1"/>
          <p:nvPr>
            <p:ph idx="1" type="body"/>
          </p:nvPr>
        </p:nvSpPr>
        <p:spPr>
          <a:xfrm>
            <a:off x="3905250" y="2995075"/>
            <a:ext cx="4919400" cy="158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Why is it hard (impossible?) to translate </a:t>
            </a:r>
            <a:r>
              <a:rPr lang="en-GB" u="sng">
                <a:solidFill>
                  <a:schemeClr val="hlink"/>
                </a:solidFill>
                <a:hlinkClick r:id="rId4"/>
              </a:rPr>
              <a:t>these words</a:t>
            </a:r>
            <a:r>
              <a:rPr lang="en-GB"/>
              <a:t> into English? </a:t>
            </a:r>
            <a:r>
              <a:rPr lang="en-GB"/>
              <a:t>Can you think of more examples?</a:t>
            </a:r>
            <a:endParaRPr/>
          </a:p>
          <a:p>
            <a:pPr indent="0" lvl="0" marL="0" rtl="0" algn="l">
              <a:spcBef>
                <a:spcPts val="1600"/>
              </a:spcBef>
              <a:spcAft>
                <a:spcPts val="0"/>
              </a:spcAft>
              <a:buNone/>
            </a:pPr>
            <a:r>
              <a:rPr lang="en-GB"/>
              <a:t>What does this suggest about the relationship between the type of language and thought? </a:t>
            </a:r>
            <a:endParaRPr/>
          </a:p>
          <a:p>
            <a:pPr indent="0" lvl="0" marL="0" rtl="0" algn="l">
              <a:spcBef>
                <a:spcPts val="160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0" st="0"/>
                                            </p:txEl>
                                          </p:spTgt>
                                        </p:tgtEl>
                                        <p:attrNameLst>
                                          <p:attrName>style.visibility</p:attrName>
                                        </p:attrNameLst>
                                      </p:cBhvr>
                                      <p:to>
                                        <p:strVal val="visible"/>
                                      </p:to>
                                    </p:set>
                                    <p:animEffect filter="fade" transition="in">
                                      <p:cBhvr>
                                        <p:cTn dur="1000"/>
                                        <p:tgtEl>
                                          <p:spTgt spid="1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1" st="1"/>
                                            </p:txEl>
                                          </p:spTgt>
                                        </p:tgtEl>
                                        <p:attrNameLst>
                                          <p:attrName>style.visibility</p:attrName>
                                        </p:attrNameLst>
                                      </p:cBhvr>
                                      <p:to>
                                        <p:strVal val="visible"/>
                                      </p:to>
                                    </p:set>
                                    <p:animEffect filter="fade" transition="in">
                                      <p:cBhvr>
                                        <p:cTn dur="1000"/>
                                        <p:tgtEl>
                                          <p:spTgt spid="12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2" st="2"/>
                                            </p:txEl>
                                          </p:spTgt>
                                        </p:tgtEl>
                                        <p:attrNameLst>
                                          <p:attrName>style.visibility</p:attrName>
                                        </p:attrNameLst>
                                      </p:cBhvr>
                                      <p:to>
                                        <p:strVal val="visible"/>
                                      </p:to>
                                    </p:set>
                                    <p:animEffect filter="fade" transition="in">
                                      <p:cBhvr>
                                        <p:cTn dur="1000"/>
                                        <p:tgtEl>
                                          <p:spTgt spid="12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5"/>
          <p:cNvSpPr txBox="1"/>
          <p:nvPr>
            <p:ph type="title"/>
          </p:nvPr>
        </p:nvSpPr>
        <p:spPr>
          <a:xfrm>
            <a:off x="311700" y="326325"/>
            <a:ext cx="8520600" cy="69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rgbClr val="45818E"/>
                </a:solidFill>
                <a:latin typeface="Ultra"/>
                <a:ea typeface="Ultra"/>
                <a:cs typeface="Ultra"/>
                <a:sym typeface="Ultra"/>
              </a:rPr>
              <a:t>Linguistic determinism &amp; relativism</a:t>
            </a:r>
            <a:endParaRPr sz="2800">
              <a:solidFill>
                <a:srgbClr val="45818E"/>
              </a:solidFill>
              <a:latin typeface="Ultra"/>
              <a:ea typeface="Ultra"/>
              <a:cs typeface="Ultra"/>
              <a:sym typeface="Ultra"/>
            </a:endParaRPr>
          </a:p>
        </p:txBody>
      </p:sp>
      <p:sp>
        <p:nvSpPr>
          <p:cNvPr id="128" name="Google Shape;128;p25"/>
          <p:cNvSpPr txBox="1"/>
          <p:nvPr>
            <p:ph idx="1" type="body"/>
          </p:nvPr>
        </p:nvSpPr>
        <p:spPr>
          <a:xfrm>
            <a:off x="228300" y="1152475"/>
            <a:ext cx="4848000" cy="3694500"/>
          </a:xfrm>
          <a:prstGeom prst="rect">
            <a:avLst/>
          </a:prstGeom>
          <a:solidFill>
            <a:srgbClr val="C9DAF8"/>
          </a:solidFill>
        </p:spPr>
        <p:txBody>
          <a:bodyPr anchorCtr="0" anchor="t" bIns="91425" lIns="91425" spcFirstLastPara="1" rIns="91425" wrap="square" tIns="91425">
            <a:noAutofit/>
          </a:bodyPr>
          <a:lstStyle/>
          <a:p>
            <a:pPr indent="0" lvl="0" marL="0" rtl="0" algn="l">
              <a:spcBef>
                <a:spcPts val="0"/>
              </a:spcBef>
              <a:spcAft>
                <a:spcPts val="0"/>
              </a:spcAft>
              <a:buNone/>
            </a:pPr>
            <a:r>
              <a:rPr lang="en-GB" sz="1600"/>
              <a:t>The idea that the </a:t>
            </a:r>
            <a:r>
              <a:rPr lang="en-GB" sz="1600" u="sng"/>
              <a:t>extent</a:t>
            </a:r>
            <a:r>
              <a:rPr lang="en-GB" sz="1600"/>
              <a:t> </a:t>
            </a:r>
            <a:r>
              <a:rPr lang="en-GB" sz="1600"/>
              <a:t>of our language shapes what we know is called </a:t>
            </a:r>
            <a:r>
              <a:rPr b="1" lang="en-GB" sz="1600"/>
              <a:t>linguistic determinism</a:t>
            </a:r>
            <a:r>
              <a:rPr lang="en-GB" sz="1600"/>
              <a:t>. </a:t>
            </a:r>
            <a:endParaRPr sz="1600"/>
          </a:p>
          <a:p>
            <a:pPr indent="0" lvl="0" marL="0" rtl="0" algn="l">
              <a:spcBef>
                <a:spcPts val="0"/>
              </a:spcBef>
              <a:spcAft>
                <a:spcPts val="0"/>
              </a:spcAft>
              <a:buNone/>
            </a:pPr>
            <a:r>
              <a:rPr lang="en-GB" sz="1600"/>
              <a:t>“The limits of my language mean the limits of my world.” </a:t>
            </a:r>
            <a:r>
              <a:rPr i="1" lang="en-GB" sz="1600"/>
              <a:t>(Ludwig Wittgenstein)</a:t>
            </a:r>
            <a:endParaRPr i="1" sz="1600"/>
          </a:p>
          <a:p>
            <a:pPr indent="0" lvl="0" marL="0" rtl="0" algn="l">
              <a:spcBef>
                <a:spcPts val="0"/>
              </a:spcBef>
              <a:spcAft>
                <a:spcPts val="0"/>
              </a:spcAft>
              <a:buNone/>
            </a:pPr>
            <a:r>
              <a:t/>
            </a:r>
            <a:endParaRPr sz="1600"/>
          </a:p>
          <a:p>
            <a:pPr indent="0" lvl="0" marL="0" rtl="0" algn="l">
              <a:spcBef>
                <a:spcPts val="0"/>
              </a:spcBef>
              <a:spcAft>
                <a:spcPts val="0"/>
              </a:spcAft>
              <a:buNone/>
            </a:pPr>
            <a:r>
              <a:rPr lang="en-GB" sz="1600"/>
              <a:t>The idea that the </a:t>
            </a:r>
            <a:r>
              <a:rPr lang="en-GB" sz="1600" u="sng"/>
              <a:t>type</a:t>
            </a:r>
            <a:r>
              <a:rPr lang="en-GB" sz="1600"/>
              <a:t> of language we speak shapes what we know is called </a:t>
            </a:r>
            <a:r>
              <a:rPr b="1" lang="en-GB" sz="1600"/>
              <a:t>linguistic relativism</a:t>
            </a:r>
            <a:r>
              <a:rPr lang="en-GB" sz="1600"/>
              <a:t>. </a:t>
            </a:r>
            <a:endParaRPr sz="1600"/>
          </a:p>
          <a:p>
            <a:pPr indent="0" lvl="0" marL="0" rtl="0" algn="l">
              <a:spcBef>
                <a:spcPts val="0"/>
              </a:spcBef>
              <a:spcAft>
                <a:spcPts val="0"/>
              </a:spcAft>
              <a:buNone/>
            </a:pPr>
            <a:r>
              <a:rPr lang="en-GB" sz="1600"/>
              <a:t>“We see and hear and otherwise experience very largely as we do because of the language habits of our community.” </a:t>
            </a:r>
            <a:r>
              <a:rPr i="1" lang="en-GB" sz="1600"/>
              <a:t>(Benjamin Lee Whorf) </a:t>
            </a:r>
            <a:endParaRPr i="1" sz="1600"/>
          </a:p>
          <a:p>
            <a:pPr indent="0" lvl="0" marL="0" rtl="0" algn="l">
              <a:spcBef>
                <a:spcPts val="0"/>
              </a:spcBef>
              <a:spcAft>
                <a:spcPts val="0"/>
              </a:spcAft>
              <a:buNone/>
            </a:pPr>
            <a:r>
              <a:t/>
            </a:r>
            <a:endParaRPr sz="1600"/>
          </a:p>
          <a:p>
            <a:pPr indent="0" lvl="0" marL="0" rtl="0" algn="l">
              <a:spcBef>
                <a:spcPts val="1600"/>
              </a:spcBef>
              <a:spcAft>
                <a:spcPts val="1600"/>
              </a:spcAft>
              <a:buNone/>
            </a:pPr>
            <a:r>
              <a:t/>
            </a:r>
            <a:endParaRPr sz="1600"/>
          </a:p>
        </p:txBody>
      </p:sp>
      <p:sp>
        <p:nvSpPr>
          <p:cNvPr id="129" name="Google Shape;129;p25"/>
          <p:cNvSpPr txBox="1"/>
          <p:nvPr>
            <p:ph idx="2" type="body"/>
          </p:nvPr>
        </p:nvSpPr>
        <p:spPr>
          <a:xfrm>
            <a:off x="5277800" y="1152475"/>
            <a:ext cx="3626100" cy="3694500"/>
          </a:xfrm>
          <a:prstGeom prst="rect">
            <a:avLst/>
          </a:prstGeom>
          <a:solidFill>
            <a:srgbClr val="FFEBEE"/>
          </a:solidFill>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b="1" lang="en-GB" sz="2200"/>
              <a:t>Copy the quotes</a:t>
            </a:r>
            <a:endParaRPr b="1" sz="2200"/>
          </a:p>
          <a:p>
            <a:pPr indent="-368300" lvl="0" marL="457200" rtl="0" algn="l">
              <a:spcBef>
                <a:spcPts val="0"/>
              </a:spcBef>
              <a:spcAft>
                <a:spcPts val="0"/>
              </a:spcAft>
              <a:buSzPts val="2200"/>
              <a:buChar char="●"/>
            </a:pPr>
            <a:r>
              <a:rPr b="1" lang="en-GB" sz="2200"/>
              <a:t>D</a:t>
            </a:r>
            <a:r>
              <a:rPr b="1" lang="en-GB" sz="2200"/>
              <a:t>iscuss both these theories on your table. </a:t>
            </a:r>
            <a:endParaRPr b="1" sz="2200"/>
          </a:p>
          <a:p>
            <a:pPr indent="-368300" lvl="0" marL="457200" rtl="0" algn="l">
              <a:spcBef>
                <a:spcPts val="0"/>
              </a:spcBef>
              <a:spcAft>
                <a:spcPts val="0"/>
              </a:spcAft>
              <a:buSzPts val="2200"/>
              <a:buChar char="●"/>
            </a:pPr>
            <a:r>
              <a:rPr b="1" lang="en-GB" sz="2200"/>
              <a:t>How valid do they seem? </a:t>
            </a:r>
            <a:endParaRPr b="1" sz="2200"/>
          </a:p>
          <a:p>
            <a:pPr indent="-368300" lvl="0" marL="457200" rtl="0" algn="l">
              <a:spcBef>
                <a:spcPts val="0"/>
              </a:spcBef>
              <a:spcAft>
                <a:spcPts val="0"/>
              </a:spcAft>
              <a:buSzPts val="2200"/>
              <a:buChar char="●"/>
            </a:pPr>
            <a:r>
              <a:rPr b="1" lang="en-GB" sz="2200"/>
              <a:t>Do they match up to your personal experiences of language?</a:t>
            </a:r>
            <a:endParaRPr b="1" sz="2200"/>
          </a:p>
          <a:p>
            <a:pPr indent="0" lvl="0" marL="0" rtl="0" algn="l">
              <a:spcBef>
                <a:spcPts val="1000"/>
              </a:spcBef>
              <a:spcAft>
                <a:spcPts val="1000"/>
              </a:spcAft>
              <a:buNone/>
            </a:pPr>
            <a:r>
              <a:t/>
            </a: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6"/>
          <p:cNvSpPr txBox="1"/>
          <p:nvPr>
            <p:ph type="title"/>
          </p:nvPr>
        </p:nvSpPr>
        <p:spPr>
          <a:xfrm rot="-5400000">
            <a:off x="-884400" y="1790450"/>
            <a:ext cx="4064100" cy="15210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b="0" lang="en-GB" sz="4100">
                <a:solidFill>
                  <a:srgbClr val="45818E"/>
                </a:solidFill>
                <a:latin typeface="Ultra"/>
                <a:ea typeface="Ultra"/>
                <a:cs typeface="Ultra"/>
                <a:sym typeface="Ultra"/>
              </a:rPr>
              <a:t>Further exploration</a:t>
            </a:r>
            <a:endParaRPr b="0" sz="4100">
              <a:solidFill>
                <a:srgbClr val="45818E"/>
              </a:solidFill>
              <a:latin typeface="Ultra"/>
              <a:ea typeface="Ultra"/>
              <a:cs typeface="Ultra"/>
              <a:sym typeface="Ultra"/>
            </a:endParaRPr>
          </a:p>
        </p:txBody>
      </p:sp>
      <p:sp>
        <p:nvSpPr>
          <p:cNvPr id="135" name="Google Shape;135;p26"/>
          <p:cNvSpPr txBox="1"/>
          <p:nvPr>
            <p:ph idx="1" type="body"/>
          </p:nvPr>
        </p:nvSpPr>
        <p:spPr>
          <a:xfrm>
            <a:off x="2129300" y="518875"/>
            <a:ext cx="6774900" cy="43620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AutoNum type="arabicPeriod"/>
            </a:pPr>
            <a:r>
              <a:rPr lang="en-GB" sz="2000"/>
              <a:t>Make a copy of the ‘Is thought shaped by language?’ research sheet with a partner.</a:t>
            </a:r>
            <a:endParaRPr sz="2000"/>
          </a:p>
          <a:p>
            <a:pPr indent="-355600" lvl="0" marL="457200" rtl="0" algn="l">
              <a:spcBef>
                <a:spcPts val="0"/>
              </a:spcBef>
              <a:spcAft>
                <a:spcPts val="0"/>
              </a:spcAft>
              <a:buSzPts val="2000"/>
              <a:buAutoNum type="arabicPeriod"/>
            </a:pPr>
            <a:r>
              <a:rPr lang="en-GB" sz="2000"/>
              <a:t>Read the article to find evidence </a:t>
            </a:r>
            <a:r>
              <a:rPr b="1" lang="en-GB" sz="2000"/>
              <a:t>for </a:t>
            </a:r>
            <a:r>
              <a:rPr lang="en-GB" sz="2000"/>
              <a:t>and </a:t>
            </a:r>
            <a:r>
              <a:rPr b="1" lang="en-GB" sz="2000"/>
              <a:t>against </a:t>
            </a:r>
            <a:r>
              <a:rPr lang="en-GB" sz="2000"/>
              <a:t>the idea of linguistic determinism/ relativism (the ‘Sapir-Whorf Hypothesis’). </a:t>
            </a:r>
            <a:endParaRPr sz="2000"/>
          </a:p>
          <a:p>
            <a:pPr indent="-355600" lvl="0" marL="457200" rtl="0" algn="l">
              <a:spcBef>
                <a:spcPts val="0"/>
              </a:spcBef>
              <a:spcAft>
                <a:spcPts val="0"/>
              </a:spcAft>
              <a:buSzPts val="2000"/>
              <a:buAutoNum type="arabicPeriod"/>
            </a:pPr>
            <a:r>
              <a:rPr lang="en-GB" sz="2000"/>
              <a:t>Copy paste this evidence into the first two rows of the table. </a:t>
            </a:r>
            <a:endParaRPr sz="2000"/>
          </a:p>
          <a:p>
            <a:pPr indent="-355600" lvl="0" marL="457200" rtl="0" algn="l">
              <a:spcBef>
                <a:spcPts val="0"/>
              </a:spcBef>
              <a:spcAft>
                <a:spcPts val="0"/>
              </a:spcAft>
              <a:buSzPts val="2000"/>
              <a:buAutoNum type="arabicPeriod"/>
            </a:pPr>
            <a:r>
              <a:rPr lang="en-GB" sz="2000"/>
              <a:t>Draw on your own experiences for the next row.</a:t>
            </a:r>
            <a:endParaRPr sz="2000"/>
          </a:p>
          <a:p>
            <a:pPr indent="-355600" lvl="0" marL="457200" rtl="0" algn="l">
              <a:spcBef>
                <a:spcPts val="0"/>
              </a:spcBef>
              <a:spcAft>
                <a:spcPts val="0"/>
              </a:spcAft>
              <a:buSzPts val="2000"/>
              <a:buAutoNum type="arabicPeriod"/>
            </a:pPr>
            <a:r>
              <a:rPr lang="en-GB" sz="2000"/>
              <a:t>Discuss your ideas with one other group, and add any differences they have to your handout.</a:t>
            </a:r>
            <a:endParaRPr sz="2000"/>
          </a:p>
          <a:p>
            <a:pPr indent="-355600" lvl="0" marL="457200" rtl="0" algn="l">
              <a:spcBef>
                <a:spcPts val="0"/>
              </a:spcBef>
              <a:spcAft>
                <a:spcPts val="0"/>
              </a:spcAft>
              <a:buSzPts val="2000"/>
              <a:buAutoNum type="arabicPeriod"/>
            </a:pPr>
            <a:r>
              <a:rPr lang="en-GB" sz="2000"/>
              <a:t>Arrive at a </a:t>
            </a:r>
            <a:r>
              <a:rPr b="1" lang="en-GB" sz="2000"/>
              <a:t>conclusion </a:t>
            </a:r>
            <a:r>
              <a:rPr lang="en-GB" sz="2000"/>
              <a:t>- add this to the bottom row.</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27"/>
          <p:cNvPicPr preferRelativeResize="0"/>
          <p:nvPr/>
        </p:nvPicPr>
        <p:blipFill rotWithShape="1">
          <a:blip r:embed="rId3">
            <a:alphaModFix amt="60000"/>
          </a:blip>
          <a:srcRect b="0" l="27208" r="27208" t="0"/>
          <a:stretch/>
        </p:blipFill>
        <p:spPr>
          <a:xfrm>
            <a:off x="0" y="0"/>
            <a:ext cx="3512602" cy="5143498"/>
          </a:xfrm>
          <a:prstGeom prst="rect">
            <a:avLst/>
          </a:prstGeom>
          <a:noFill/>
          <a:ln>
            <a:noFill/>
          </a:ln>
        </p:spPr>
      </p:pic>
      <p:sp>
        <p:nvSpPr>
          <p:cNvPr id="141" name="Google Shape;141;p27"/>
          <p:cNvSpPr txBox="1"/>
          <p:nvPr>
            <p:ph type="title"/>
          </p:nvPr>
        </p:nvSpPr>
        <p:spPr>
          <a:xfrm>
            <a:off x="217850" y="307825"/>
            <a:ext cx="30618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3400">
                <a:latin typeface="Ultra"/>
                <a:ea typeface="Ultra"/>
                <a:cs typeface="Ultra"/>
                <a:sym typeface="Ultra"/>
              </a:rPr>
              <a:t>Links to the TOK exhibition</a:t>
            </a:r>
            <a:endParaRPr b="0" sz="3400">
              <a:latin typeface="Ultra"/>
              <a:ea typeface="Ultra"/>
              <a:cs typeface="Ultra"/>
              <a:sym typeface="Ultra"/>
            </a:endParaRPr>
          </a:p>
        </p:txBody>
      </p:sp>
      <p:sp>
        <p:nvSpPr>
          <p:cNvPr id="142" name="Google Shape;142;p27"/>
          <p:cNvSpPr txBox="1"/>
          <p:nvPr>
            <p:ph idx="1" type="body"/>
          </p:nvPr>
        </p:nvSpPr>
        <p:spPr>
          <a:xfrm>
            <a:off x="4011825" y="364950"/>
            <a:ext cx="4850400" cy="449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Related exhibition prompt</a:t>
            </a:r>
            <a:r>
              <a:rPr lang="en-GB"/>
              <a:t> </a:t>
            </a:r>
            <a:r>
              <a:rPr i="1" lang="en-GB"/>
              <a:t>Does some knowledge belong only to particular communities of knowers? (IAP-14)</a:t>
            </a:r>
            <a:endParaRPr i="1"/>
          </a:p>
          <a:p>
            <a:pPr indent="-342900" lvl="0" marL="457200" rtl="0" algn="l">
              <a:spcBef>
                <a:spcPts val="1600"/>
              </a:spcBef>
              <a:spcAft>
                <a:spcPts val="0"/>
              </a:spcAft>
              <a:buSzPts val="1800"/>
              <a:buChar char="●"/>
            </a:pPr>
            <a:r>
              <a:rPr lang="en-GB"/>
              <a:t>Refer to the ideas from this lesson to answer this question.</a:t>
            </a:r>
            <a:endParaRPr/>
          </a:p>
          <a:p>
            <a:pPr indent="-342900" lvl="0" marL="457200" rtl="0" algn="l">
              <a:spcBef>
                <a:spcPts val="1000"/>
              </a:spcBef>
              <a:spcAft>
                <a:spcPts val="0"/>
              </a:spcAft>
              <a:buSzPts val="1800"/>
              <a:buChar char="●"/>
            </a:pPr>
            <a:r>
              <a:rPr lang="en-GB"/>
              <a:t>For example, think about the extent to which the language we speak, and the terms we use to label objects in the world, makes us unique from other communities.</a:t>
            </a:r>
            <a:endParaRPr/>
          </a:p>
          <a:p>
            <a:pPr indent="-342900" lvl="0" marL="457200" rtl="0" algn="l">
              <a:spcBef>
                <a:spcPts val="1000"/>
              </a:spcBef>
              <a:spcAft>
                <a:spcPts val="1000"/>
              </a:spcAft>
              <a:buSzPts val="1800"/>
              <a:buChar char="●"/>
            </a:pPr>
            <a:r>
              <a:rPr lang="en-GB"/>
              <a:t>Which objects could help to illustrate your answer?</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8"/>
          <p:cNvSpPr txBox="1"/>
          <p:nvPr>
            <p:ph idx="1" type="body"/>
          </p:nvPr>
        </p:nvSpPr>
        <p:spPr>
          <a:xfrm>
            <a:off x="291975" y="1313525"/>
            <a:ext cx="4813500" cy="2646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600"/>
              <a:t>Are you a linguistic determinist, relativist, both, or neither?</a:t>
            </a:r>
            <a:endParaRPr sz="3600"/>
          </a:p>
        </p:txBody>
      </p:sp>
      <p:pic>
        <p:nvPicPr>
          <p:cNvPr id="148" name="Google Shape;148;p28"/>
          <p:cNvPicPr preferRelativeResize="0"/>
          <p:nvPr/>
        </p:nvPicPr>
        <p:blipFill>
          <a:blip r:embed="rId3">
            <a:alphaModFix/>
          </a:blip>
          <a:stretch>
            <a:fillRect/>
          </a:stretch>
        </p:blipFill>
        <p:spPr>
          <a:xfrm>
            <a:off x="5286375" y="0"/>
            <a:ext cx="3857626" cy="51435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9"/>
          <p:cNvSpPr txBox="1"/>
          <p:nvPr>
            <p:ph type="title"/>
          </p:nvPr>
        </p:nvSpPr>
        <p:spPr>
          <a:xfrm rot="-5400000">
            <a:off x="-1204225" y="1951875"/>
            <a:ext cx="4456800" cy="12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700">
                <a:solidFill>
                  <a:srgbClr val="45818E"/>
                </a:solidFill>
                <a:latin typeface="Ultra"/>
                <a:ea typeface="Ultra"/>
                <a:cs typeface="Ultra"/>
                <a:sym typeface="Ultra"/>
              </a:rPr>
              <a:t>Linking this lesson to the course</a:t>
            </a:r>
            <a:endParaRPr sz="2700">
              <a:solidFill>
                <a:srgbClr val="45818E"/>
              </a:solidFill>
              <a:latin typeface="Ultra"/>
              <a:ea typeface="Ultra"/>
              <a:cs typeface="Ultra"/>
              <a:sym typeface="Ultra"/>
            </a:endParaRPr>
          </a:p>
        </p:txBody>
      </p:sp>
      <p:sp>
        <p:nvSpPr>
          <p:cNvPr id="154" name="Google Shape;154;p29"/>
          <p:cNvSpPr txBox="1"/>
          <p:nvPr>
            <p:ph idx="1" type="body"/>
          </p:nvPr>
        </p:nvSpPr>
        <p:spPr>
          <a:xfrm>
            <a:off x="2002325" y="371625"/>
            <a:ext cx="6830100" cy="111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i="1" lang="en-GB" sz="1400"/>
              <a:t>During this lesson, we consider the </a:t>
            </a:r>
            <a:r>
              <a:rPr i="1" lang="en-GB" sz="1400">
                <a:highlight>
                  <a:srgbClr val="D0E0E3"/>
                </a:highlight>
              </a:rPr>
              <a:t>highlighted</a:t>
            </a:r>
            <a:r>
              <a:rPr i="1" lang="en-GB" sz="1400"/>
              <a:t> aspects of the TOK course</a:t>
            </a:r>
            <a:endParaRPr i="1" sz="1400"/>
          </a:p>
          <a:p>
            <a:pPr indent="-317500" lvl="0" marL="457200" rtl="0" algn="l">
              <a:spcBef>
                <a:spcPts val="1000"/>
              </a:spcBef>
              <a:spcAft>
                <a:spcPts val="1000"/>
              </a:spcAft>
              <a:buSzPts val="1400"/>
              <a:buChar char="●"/>
            </a:pPr>
            <a:r>
              <a:rPr i="1" lang="en-GB" sz="1400"/>
              <a:t>The images used in the presentation slides can also give students ideas about selecting exhibition objects; see also our link below to </a:t>
            </a:r>
            <a:r>
              <a:rPr b="1" i="1" lang="en-GB" sz="1400">
                <a:highlight>
                  <a:srgbClr val="FBD1E6"/>
                </a:highlight>
              </a:rPr>
              <a:t>specific IA prompts</a:t>
            </a:r>
            <a:endParaRPr i="1" sz="1400"/>
          </a:p>
        </p:txBody>
      </p:sp>
      <p:graphicFrame>
        <p:nvGraphicFramePr>
          <p:cNvPr id="155" name="Google Shape;155;p29"/>
          <p:cNvGraphicFramePr/>
          <p:nvPr/>
        </p:nvGraphicFramePr>
        <p:xfrm>
          <a:off x="2002350" y="1768900"/>
          <a:ext cx="3000000" cy="3000000"/>
        </p:xfrm>
        <a:graphic>
          <a:graphicData uri="http://schemas.openxmlformats.org/drawingml/2006/table">
            <a:tbl>
              <a:tblPr>
                <a:noFill/>
                <a:tableStyleId>{E08EA94B-B27C-43F6-AFA0-6B118E19E6C6}</a:tableStyleId>
              </a:tblPr>
              <a:tblGrid>
                <a:gridCol w="1694025"/>
                <a:gridCol w="1694025"/>
                <a:gridCol w="1694025"/>
                <a:gridCol w="1694025"/>
              </a:tblGrid>
              <a:tr h="589350">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CORE THEME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OPTIONAL THEMES</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AREAS OF KNOWLEDGE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TOK ASSESSMENT</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r>
              <a:tr h="478225">
                <a:tc rowSpan="5">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Knowledge &amp; the knower</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Indigenous societies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arts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rowSpan="2">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TOK essay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tcPr>
                </a:tc>
              </a:tr>
              <a:tr h="467950">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Language</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History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484325">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Politics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human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3">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TOK exhibition</a:t>
                      </a:r>
                      <a:endParaRPr sz="12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i="1" lang="en-GB" sz="1100">
                          <a:solidFill>
                            <a:schemeClr val="dk2"/>
                          </a:solidFill>
                          <a:latin typeface="Proxima Nova"/>
                          <a:ea typeface="Proxima Nova"/>
                          <a:cs typeface="Proxima Nova"/>
                          <a:sym typeface="Proxima Nova"/>
                        </a:rPr>
                        <a:t>Could be linked to IAP-10 (communication), IAP-14 (communities), IAP-18 (unknowable)</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solidFill>
                      <a:srgbClr val="FBD1E6"/>
                    </a:solidFill>
                  </a:tcPr>
                </a:tc>
              </a:tr>
              <a:tr h="528500">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Religion</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Mathematics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511175">
                <a:tc vMerge="1"/>
                <a:tc>
                  <a:txBody>
                    <a:bodyPr/>
                    <a:lstStyle/>
                    <a:p>
                      <a:pPr indent="0" lvl="0" marL="0" rtl="0" algn="l">
                        <a:spcBef>
                          <a:spcPts val="0"/>
                        </a:spcBef>
                        <a:spcAft>
                          <a:spcPts val="0"/>
                        </a:spcAft>
                        <a:buNone/>
                      </a:pPr>
                      <a:r>
                        <a:rPr lang="en-GB" sz="1200">
                          <a:solidFill>
                            <a:schemeClr val="dk2"/>
                          </a:solidFill>
                        </a:rPr>
                        <a:t>Technology</a:t>
                      </a:r>
                      <a:endParaRPr sz="1200">
                        <a:solidFill>
                          <a:schemeClr val="dk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rPr>
                        <a:t>The natural sciences</a:t>
                      </a:r>
                      <a:endParaRPr sz="1200">
                        <a:solidFill>
                          <a:schemeClr val="dk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